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theme/themeOverride6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63" r:id="rId5"/>
    <p:sldId id="281" r:id="rId6"/>
    <p:sldId id="271" r:id="rId7"/>
    <p:sldId id="258" r:id="rId8"/>
    <p:sldId id="264" r:id="rId9"/>
    <p:sldId id="273" r:id="rId10"/>
    <p:sldId id="275" r:id="rId11"/>
    <p:sldId id="277" r:id="rId12"/>
    <p:sldId id="259" r:id="rId13"/>
  </p:sldIdLst>
  <p:sldSz cx="12192000" cy="6858000"/>
  <p:notesSz cx="6858000" cy="9144000"/>
  <p:embeddedFontLst>
    <p:embeddedFont>
      <p:font typeface="Ebrima" panose="02000000000000000000" pitchFamily="2" charset="0"/>
      <p:regular r:id="rId15"/>
      <p:bold r:id="rId16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Microsoft JhengHei Light" panose="020B0304030504040204" pitchFamily="34" charset="-120"/>
      <p:regular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方正姚体" panose="02010601030101010101" pitchFamily="2" charset="-122"/>
      <p:regular r:id="rId28"/>
    </p:embeddedFont>
    <p:embeddedFont>
      <p:font typeface="STZhongsong" panose="0201060004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 autoAdjust="0"/>
    <p:restoredTop sz="94676"/>
  </p:normalViewPr>
  <p:slideViewPr>
    <p:cSldViewPr>
      <p:cViewPr varScale="1">
        <p:scale>
          <a:sx n="78" d="100"/>
          <a:sy n="78" d="100"/>
        </p:scale>
        <p:origin x="131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CFF56-58C5-407B-ADB7-63963996A6CE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DA530-463C-451D-BC1F-E8D9614AB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09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3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9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93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2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4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21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1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6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B8773-0D03-4884-979C-5A0833D62CB3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E14D5-2164-41F9-9A3B-FC465B7A2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88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.em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.em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tags" Target="../tags/tag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浙大微讯设\一点绿\一点绿\马绍利+农业试验站+管理学院大楼启真湖+137581218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8976" y="-68488"/>
            <a:ext cx="15566443" cy="693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椭圆 47"/>
          <p:cNvSpPr/>
          <p:nvPr/>
        </p:nvSpPr>
        <p:spPr>
          <a:xfrm>
            <a:off x="2513137" y="5338142"/>
            <a:ext cx="864096" cy="864096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3799221" y="5143239"/>
            <a:ext cx="406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组合 4"/>
          <p:cNvGrpSpPr>
            <a:grpSpLocks/>
          </p:cNvGrpSpPr>
          <p:nvPr/>
        </p:nvGrpSpPr>
        <p:grpSpPr bwMode="auto">
          <a:xfrm rot="5591713">
            <a:off x="2226703" y="1011388"/>
            <a:ext cx="3318865" cy="3321319"/>
            <a:chOff x="683662" y="227756"/>
            <a:chExt cx="4893639" cy="4898124"/>
          </a:xfrm>
        </p:grpSpPr>
        <p:grpSp>
          <p:nvGrpSpPr>
            <p:cNvPr id="55" name="组合 3"/>
            <p:cNvGrpSpPr>
              <a:grpSpLocks/>
            </p:cNvGrpSpPr>
            <p:nvPr/>
          </p:nvGrpSpPr>
          <p:grpSpPr bwMode="auto">
            <a:xfrm>
              <a:off x="683662" y="227756"/>
              <a:ext cx="4725065" cy="4842657"/>
              <a:chOff x="343100" y="240011"/>
              <a:chExt cx="5051848" cy="5103256"/>
            </a:xfrm>
          </p:grpSpPr>
          <p:sp>
            <p:nvSpPr>
              <p:cNvPr id="57" name="椭圆 25"/>
              <p:cNvSpPr>
                <a:spLocks noChangeArrowheads="1"/>
              </p:cNvSpPr>
              <p:nvPr/>
            </p:nvSpPr>
            <p:spPr bwMode="auto">
              <a:xfrm>
                <a:off x="570951" y="240011"/>
                <a:ext cx="4823997" cy="482399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空心弧 2"/>
              <p:cNvSpPr>
                <a:spLocks/>
              </p:cNvSpPr>
              <p:nvPr/>
            </p:nvSpPr>
            <p:spPr bwMode="auto">
              <a:xfrm rot="15484211">
                <a:off x="411993" y="518782"/>
                <a:ext cx="4755592" cy="4893377"/>
              </a:xfrm>
              <a:custGeom>
                <a:avLst/>
                <a:gdLst>
                  <a:gd name="T0" fmla="*/ 324266 w 4823993"/>
                  <a:gd name="T1" fmla="*/ 1204060 h 4823994"/>
                  <a:gd name="T2" fmla="*/ 2077499 w 4823993"/>
                  <a:gd name="T3" fmla="*/ 23307 h 4823994"/>
                  <a:gd name="T4" fmla="*/ 2094010 w 4823993"/>
                  <a:gd name="T5" fmla="*/ 141212 h 4823994"/>
                  <a:gd name="T6" fmla="*/ 427317 w 4823993"/>
                  <a:gd name="T7" fmla="*/ 1263684 h 4823994"/>
                  <a:gd name="T8" fmla="*/ 324266 w 4823993"/>
                  <a:gd name="T9" fmla="*/ 1204060 h 4823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23993" h="4823994">
                    <a:moveTo>
                      <a:pt x="324266" y="1204060"/>
                    </a:moveTo>
                    <a:cubicBezTo>
                      <a:pt x="695916" y="561722"/>
                      <a:pt x="1342564" y="126222"/>
                      <a:pt x="2077499" y="23307"/>
                    </a:cubicBezTo>
                    <a:lnTo>
                      <a:pt x="2094010" y="141212"/>
                    </a:lnTo>
                    <a:cubicBezTo>
                      <a:pt x="1395351" y="239048"/>
                      <a:pt x="780622" y="653051"/>
                      <a:pt x="427317" y="1263684"/>
                    </a:cubicBezTo>
                    <a:lnTo>
                      <a:pt x="324266" y="1204060"/>
                    </a:lnTo>
                    <a:close/>
                  </a:path>
                </a:pathLst>
              </a:cu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56" name="空心弧 10"/>
            <p:cNvSpPr>
              <a:spLocks/>
            </p:cNvSpPr>
            <p:nvPr/>
          </p:nvSpPr>
          <p:spPr bwMode="auto">
            <a:xfrm rot="8973524">
              <a:off x="809241" y="277146"/>
              <a:ext cx="4768060" cy="4848734"/>
            </a:xfrm>
            <a:custGeom>
              <a:avLst/>
              <a:gdLst>
                <a:gd name="T0" fmla="*/ 1024484 w 4823993"/>
                <a:gd name="T1" fmla="*/ 439046 h 4823994"/>
                <a:gd name="T2" fmla="*/ 2479666 w 4823993"/>
                <a:gd name="T3" fmla="*/ 950 h 4823994"/>
                <a:gd name="T4" fmla="*/ 2476232 w 4823993"/>
                <a:gd name="T5" fmla="*/ 123286 h 4823994"/>
                <a:gd name="T6" fmla="*/ 1094886 w 4823993"/>
                <a:gd name="T7" fmla="*/ 539153 h 4823994"/>
                <a:gd name="T8" fmla="*/ 1024484 w 4823993"/>
                <a:gd name="T9" fmla="*/ 439046 h 4823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23993" h="4823994">
                  <a:moveTo>
                    <a:pt x="1024484" y="439046"/>
                  </a:moveTo>
                  <a:cubicBezTo>
                    <a:pt x="1449667" y="140029"/>
                    <a:pt x="1960071" y="-13633"/>
                    <a:pt x="2479666" y="950"/>
                  </a:cubicBezTo>
                  <a:cubicBezTo>
                    <a:pt x="2478521" y="41729"/>
                    <a:pt x="2477377" y="82507"/>
                    <a:pt x="2476232" y="123286"/>
                  </a:cubicBezTo>
                  <a:cubicBezTo>
                    <a:pt x="1983001" y="109443"/>
                    <a:pt x="1498495" y="255308"/>
                    <a:pt x="1094886" y="539153"/>
                  </a:cubicBezTo>
                  <a:lnTo>
                    <a:pt x="1024484" y="439046"/>
                  </a:lnTo>
                  <a:close/>
                </a:path>
              </a:pathLst>
            </a:cu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9" name="椭圆 27"/>
          <p:cNvSpPr>
            <a:spLocks noChangeArrowheads="1"/>
          </p:cNvSpPr>
          <p:nvPr/>
        </p:nvSpPr>
        <p:spPr bwMode="auto">
          <a:xfrm>
            <a:off x="4242102" y="3873495"/>
            <a:ext cx="876563" cy="87656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0" name="椭圆 28"/>
          <p:cNvSpPr>
            <a:spLocks noChangeArrowheads="1"/>
          </p:cNvSpPr>
          <p:nvPr/>
        </p:nvSpPr>
        <p:spPr bwMode="auto">
          <a:xfrm>
            <a:off x="5326207" y="3722527"/>
            <a:ext cx="577555" cy="621894"/>
          </a:xfrm>
          <a:prstGeom prst="ellipse">
            <a:avLst/>
          </a:prstGeom>
          <a:solidFill>
            <a:schemeClr val="bg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573264" y="1799228"/>
            <a:ext cx="28410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春天的</a:t>
            </a:r>
            <a:endParaRPr lang="en-US" altLang="zh-CN" sz="60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浙大绿</a:t>
            </a:r>
            <a:endParaRPr lang="zh-CN" altLang="en-US" sz="6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56" y="6215670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/>
      <p:bldP spid="59" grpId="0" animBg="1"/>
      <p:bldP spid="60" grpId="0" animBg="1"/>
      <p:bldP spid="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583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8202"/>
            <a:ext cx="12180518" cy="3357208"/>
            <a:chOff x="0" y="1028701"/>
            <a:chExt cx="12192002" cy="2590800"/>
          </a:xfrm>
        </p:grpSpPr>
        <p:sp>
          <p:nvSpPr>
            <p:cNvPr id="4" name="ïŝḷîḑe"/>
            <p:cNvSpPr/>
            <p:nvPr/>
          </p:nvSpPr>
          <p:spPr>
            <a:xfrm>
              <a:off x="0" y="1028701"/>
              <a:ext cx="7528820" cy="25908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îsľíḑè"/>
            <p:cNvSpPr/>
            <p:nvPr/>
          </p:nvSpPr>
          <p:spPr>
            <a:xfrm>
              <a:off x="7528821" y="1028701"/>
              <a:ext cx="4663181" cy="25908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 w="3175">
              <a:noFill/>
              <a:prstDash val="sysDash"/>
              <a:miter lim="800000"/>
              <a:headEnd/>
              <a:tailEnd/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i$lídè">
              <a:extLst>
                <a:ext uri="{FF2B5EF4-FFF2-40B4-BE49-F238E27FC236}">
                  <a16:creationId xmlns:a16="http://schemas.microsoft.com/office/drawing/2014/main" id="{F71784BE-1591-4F48-BDD6-1D22D409CF79}"/>
                </a:ext>
              </a:extLst>
            </p:cNvPr>
            <p:cNvSpPr txBox="1"/>
            <p:nvPr/>
          </p:nvSpPr>
          <p:spPr>
            <a:xfrm>
              <a:off x="7528821" y="1600580"/>
              <a:ext cx="4663181" cy="14470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请替</a:t>
              </a:r>
              <a:r>
                <a:rPr lang="zh-CN" altLang="en-US" sz="28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换文字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内容</a:t>
              </a:r>
              <a:endParaRPr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1" name="2598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063552" y="3717032"/>
            <a:ext cx="8136731" cy="2794536"/>
            <a:chOff x="669925" y="1752599"/>
            <a:chExt cx="10848975" cy="3726049"/>
          </a:xfrm>
        </p:grpSpPr>
        <p:grpSp>
          <p:nvGrpSpPr>
            <p:cNvPr id="23" name="íṥľîḋè">
              <a:extLst>
                <a:ext uri="{FF2B5EF4-FFF2-40B4-BE49-F238E27FC236}">
                  <a16:creationId xmlns:a16="http://schemas.microsoft.com/office/drawing/2014/main" id="{683F318C-8E21-40F5-AAF9-1EFB8757DE9D}"/>
                </a:ext>
              </a:extLst>
            </p:cNvPr>
            <p:cNvGrpSpPr/>
            <p:nvPr/>
          </p:nvGrpSpPr>
          <p:grpSpPr>
            <a:xfrm>
              <a:off x="4404618" y="1752599"/>
              <a:ext cx="3382761" cy="3726049"/>
              <a:chOff x="673099" y="1572513"/>
              <a:chExt cx="3709751" cy="4086224"/>
            </a:xfrm>
          </p:grpSpPr>
          <p:grpSp>
            <p:nvGrpSpPr>
              <p:cNvPr id="42" name="îṣḻíḑé">
                <a:extLst>
                  <a:ext uri="{FF2B5EF4-FFF2-40B4-BE49-F238E27FC236}">
                    <a16:creationId xmlns:a16="http://schemas.microsoft.com/office/drawing/2014/main" id="{7BC92564-91BE-4C75-B011-D9A3C72896B7}"/>
                  </a:ext>
                </a:extLst>
              </p:cNvPr>
              <p:cNvGrpSpPr/>
              <p:nvPr/>
            </p:nvGrpSpPr>
            <p:grpSpPr>
              <a:xfrm>
                <a:off x="673099" y="1572513"/>
                <a:ext cx="3709751" cy="4086224"/>
                <a:chOff x="4600206" y="1944000"/>
                <a:chExt cx="2991588" cy="3295181"/>
              </a:xfrm>
            </p:grpSpPr>
            <p:sp>
              <p:nvSpPr>
                <p:cNvPr id="46" name="ï$ḻîḋè">
                  <a:extLst>
                    <a:ext uri="{FF2B5EF4-FFF2-40B4-BE49-F238E27FC236}">
                      <a16:creationId xmlns:a16="http://schemas.microsoft.com/office/drawing/2014/main" id="{8A2C856C-7963-4665-946D-5072B93CBCF1}"/>
                    </a:ext>
                  </a:extLst>
                </p:cNvPr>
                <p:cNvSpPr/>
                <p:nvPr/>
              </p:nvSpPr>
              <p:spPr bwMode="auto">
                <a:xfrm>
                  <a:off x="5621457" y="2616418"/>
                  <a:ext cx="1970337" cy="2611604"/>
                </a:xfrm>
                <a:custGeom>
                  <a:avLst/>
                  <a:gdLst>
                    <a:gd name="T0" fmla="*/ 764 w 804"/>
                    <a:gd name="T1" fmla="*/ 744 h 964"/>
                    <a:gd name="T2" fmla="*/ 584 w 804"/>
                    <a:gd name="T3" fmla="*/ 924 h 964"/>
                    <a:gd name="T4" fmla="*/ 0 w 804"/>
                    <a:gd name="T5" fmla="*/ 924 h 964"/>
                    <a:gd name="T6" fmla="*/ 0 w 804"/>
                    <a:gd name="T7" fmla="*/ 964 h 964"/>
                    <a:gd name="T8" fmla="*/ 584 w 804"/>
                    <a:gd name="T9" fmla="*/ 964 h 964"/>
                    <a:gd name="T10" fmla="*/ 804 w 804"/>
                    <a:gd name="T11" fmla="*/ 744 h 964"/>
                    <a:gd name="T12" fmla="*/ 804 w 804"/>
                    <a:gd name="T13" fmla="*/ 0 h 964"/>
                    <a:gd name="T14" fmla="*/ 764 w 804"/>
                    <a:gd name="T15" fmla="*/ 0 h 964"/>
                    <a:gd name="T16" fmla="*/ 764 w 804"/>
                    <a:gd name="T17" fmla="*/ 744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4" h="964">
                      <a:moveTo>
                        <a:pt x="764" y="744"/>
                      </a:moveTo>
                      <a:cubicBezTo>
                        <a:pt x="764" y="843"/>
                        <a:pt x="683" y="924"/>
                        <a:pt x="584" y="924"/>
                      </a:cubicBezTo>
                      <a:cubicBezTo>
                        <a:pt x="0" y="924"/>
                        <a:pt x="0" y="924"/>
                        <a:pt x="0" y="924"/>
                      </a:cubicBezTo>
                      <a:cubicBezTo>
                        <a:pt x="0" y="964"/>
                        <a:pt x="0" y="964"/>
                        <a:pt x="0" y="964"/>
                      </a:cubicBezTo>
                      <a:cubicBezTo>
                        <a:pt x="584" y="964"/>
                        <a:pt x="584" y="964"/>
                        <a:pt x="584" y="964"/>
                      </a:cubicBezTo>
                      <a:cubicBezTo>
                        <a:pt x="705" y="964"/>
                        <a:pt x="804" y="865"/>
                        <a:pt x="804" y="744"/>
                      </a:cubicBezTo>
                      <a:cubicBezTo>
                        <a:pt x="804" y="0"/>
                        <a:pt x="804" y="0"/>
                        <a:pt x="804" y="0"/>
                      </a:cubicBezTo>
                      <a:cubicBezTo>
                        <a:pt x="764" y="0"/>
                        <a:pt x="764" y="0"/>
                        <a:pt x="764" y="0"/>
                      </a:cubicBezTo>
                      <a:lnTo>
                        <a:pt x="764" y="7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ïšḻíḑé">
                  <a:extLst>
                    <a:ext uri="{FF2B5EF4-FFF2-40B4-BE49-F238E27FC236}">
                      <a16:creationId xmlns:a16="http://schemas.microsoft.com/office/drawing/2014/main" id="{C3D08060-3D58-4FAD-83DF-832CB09D6A08}"/>
                    </a:ext>
                  </a:extLst>
                </p:cNvPr>
                <p:cNvSpPr/>
                <p:nvPr/>
              </p:nvSpPr>
              <p:spPr bwMode="auto">
                <a:xfrm>
                  <a:off x="4621848" y="1944000"/>
                  <a:ext cx="1970337" cy="2655960"/>
                </a:xfrm>
                <a:custGeom>
                  <a:avLst/>
                  <a:gdLst>
                    <a:gd name="T0" fmla="*/ 40 w 804"/>
                    <a:gd name="T1" fmla="*/ 220 h 980"/>
                    <a:gd name="T2" fmla="*/ 220 w 804"/>
                    <a:gd name="T3" fmla="*/ 40 h 980"/>
                    <a:gd name="T4" fmla="*/ 804 w 804"/>
                    <a:gd name="T5" fmla="*/ 40 h 980"/>
                    <a:gd name="T6" fmla="*/ 804 w 804"/>
                    <a:gd name="T7" fmla="*/ 0 h 980"/>
                    <a:gd name="T8" fmla="*/ 220 w 804"/>
                    <a:gd name="T9" fmla="*/ 0 h 980"/>
                    <a:gd name="T10" fmla="*/ 0 w 804"/>
                    <a:gd name="T11" fmla="*/ 220 h 980"/>
                    <a:gd name="T12" fmla="*/ 0 w 804"/>
                    <a:gd name="T13" fmla="*/ 980 h 980"/>
                    <a:gd name="T14" fmla="*/ 40 w 804"/>
                    <a:gd name="T15" fmla="*/ 980 h 980"/>
                    <a:gd name="T16" fmla="*/ 40 w 804"/>
                    <a:gd name="T17" fmla="*/ 22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4" h="980">
                      <a:moveTo>
                        <a:pt x="40" y="220"/>
                      </a:moveTo>
                      <a:cubicBezTo>
                        <a:pt x="40" y="121"/>
                        <a:pt x="121" y="40"/>
                        <a:pt x="220" y="40"/>
                      </a:cubicBezTo>
                      <a:cubicBezTo>
                        <a:pt x="804" y="40"/>
                        <a:pt x="804" y="40"/>
                        <a:pt x="804" y="40"/>
                      </a:cubicBezTo>
                      <a:cubicBezTo>
                        <a:pt x="804" y="0"/>
                        <a:pt x="804" y="0"/>
                        <a:pt x="804" y="0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99" y="0"/>
                        <a:pt x="0" y="99"/>
                        <a:pt x="0" y="220"/>
                      </a:cubicBezTo>
                      <a:cubicBezTo>
                        <a:pt x="0" y="980"/>
                        <a:pt x="0" y="980"/>
                        <a:pt x="0" y="980"/>
                      </a:cubicBezTo>
                      <a:cubicBezTo>
                        <a:pt x="40" y="980"/>
                        <a:pt x="40" y="980"/>
                        <a:pt x="40" y="980"/>
                      </a:cubicBezTo>
                      <a:lnTo>
                        <a:pt x="40" y="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>
                    <a:defRPr/>
                  </a:pPr>
                  <a:endParaRPr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ïṥ1ïḍè">
                  <a:extLst>
                    <a:ext uri="{FF2B5EF4-FFF2-40B4-BE49-F238E27FC236}">
                      <a16:creationId xmlns:a16="http://schemas.microsoft.com/office/drawing/2014/main" id="{6E684420-B9EB-4B14-9EE4-E58A9DD15768}"/>
                    </a:ext>
                  </a:extLst>
                </p:cNvPr>
                <p:cNvSpPr txBox="1"/>
                <p:nvPr/>
              </p:nvSpPr>
              <p:spPr>
                <a:xfrm flipH="1" flipV="1">
                  <a:off x="6824949" y="1957805"/>
                  <a:ext cx="766845" cy="62306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>
                  <a:prstTxWarp prst="textPlain">
                    <a:avLst/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dirty="0">
                      <a:solidFill>
                        <a:schemeClr val="accent5"/>
                      </a:solidFill>
                    </a:rPr>
                    <a:t>“</a:t>
                  </a:r>
                </a:p>
              </p:txBody>
            </p:sp>
            <p:sp>
              <p:nvSpPr>
                <p:cNvPr id="49" name="íṧļiḓé">
                  <a:extLst>
                    <a:ext uri="{FF2B5EF4-FFF2-40B4-BE49-F238E27FC236}">
                      <a16:creationId xmlns:a16="http://schemas.microsoft.com/office/drawing/2014/main" id="{1930EC0D-E7EE-49E4-988C-A2F998D703EF}"/>
                    </a:ext>
                  </a:extLst>
                </p:cNvPr>
                <p:cNvSpPr txBox="1"/>
                <p:nvPr/>
              </p:nvSpPr>
              <p:spPr>
                <a:xfrm>
                  <a:off x="4600206" y="4616119"/>
                  <a:ext cx="766845" cy="62306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>
                  <a:prstTxWarp prst="textPlain">
                    <a:avLst/>
                  </a:prstTxWarp>
                  <a:normAutofit/>
                </a:bodyPr>
                <a:lstStyle/>
                <a:p>
                  <a:pPr>
                    <a:defRPr/>
                  </a:pPr>
                  <a:r>
                    <a:rPr lang="en-US" altLang="zh-CN" dirty="0">
                      <a:solidFill>
                        <a:schemeClr val="accent5"/>
                      </a:solidFill>
                    </a:rPr>
                    <a:t>“</a:t>
                  </a:r>
                </a:p>
              </p:txBody>
            </p:sp>
          </p:grpSp>
          <p:grpSp>
            <p:nvGrpSpPr>
              <p:cNvPr id="43" name="ïşḷíďè">
                <a:extLst>
                  <a:ext uri="{FF2B5EF4-FFF2-40B4-BE49-F238E27FC236}">
                    <a16:creationId xmlns:a16="http://schemas.microsoft.com/office/drawing/2014/main" id="{EB17E75E-426A-4B5C-AB57-9F271728045C}"/>
                  </a:ext>
                </a:extLst>
              </p:cNvPr>
              <p:cNvGrpSpPr/>
              <p:nvPr/>
            </p:nvGrpSpPr>
            <p:grpSpPr>
              <a:xfrm>
                <a:off x="874933" y="2585316"/>
                <a:ext cx="3268442" cy="2215324"/>
                <a:chOff x="578222" y="3564001"/>
                <a:chExt cx="2466119" cy="2215324"/>
              </a:xfrm>
            </p:grpSpPr>
            <p:sp>
              <p:nvSpPr>
                <p:cNvPr id="44" name="îsḷîde">
                  <a:extLst>
                    <a:ext uri="{FF2B5EF4-FFF2-40B4-BE49-F238E27FC236}">
                      <a16:creationId xmlns:a16="http://schemas.microsoft.com/office/drawing/2014/main" id="{0002E43D-BC47-4FEE-9257-F58390F08360}"/>
                    </a:ext>
                  </a:extLst>
                </p:cNvPr>
                <p:cNvSpPr txBox="1"/>
                <p:nvPr/>
              </p:nvSpPr>
              <p:spPr>
                <a:xfrm>
                  <a:off x="578222" y="4201726"/>
                  <a:ext cx="2443527" cy="15775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</a:t>
                  </a:r>
                  <a:endParaRPr lang="en-US" altLang="zh-CN" sz="1100" dirty="0">
                    <a:latin typeface="STZhongsong" charset="-122"/>
                    <a:ea typeface="STZhongsong" charset="-122"/>
                    <a:cs typeface="STZhongsong" charset="-122"/>
                  </a:endParaRPr>
                </a:p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</a:t>
                  </a:r>
                  <a:endParaRPr lang="en-US" altLang="zh-CN" sz="1100" dirty="0" smtClean="0">
                    <a:latin typeface="STZhongsong" charset="-122"/>
                    <a:ea typeface="STZhongsong" charset="-122"/>
                    <a:cs typeface="STZhongsong" charset="-122"/>
                  </a:endParaRPr>
                </a:p>
                <a:p>
                  <a:pPr algn="ctr"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 smtClean="0">
                      <a:latin typeface="STZhongsong" charset="-122"/>
                      <a:ea typeface="STZhongsong" charset="-122"/>
                      <a:cs typeface="STZhongsong" charset="-122"/>
                    </a:rPr>
                    <a:t>请替</a:t>
                  </a: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换文字内容</a:t>
                  </a:r>
                  <a:endParaRPr lang="en-US" altLang="zh-CN" sz="1100" dirty="0"/>
                </a:p>
              </p:txBody>
            </p:sp>
            <p:sp>
              <p:nvSpPr>
                <p:cNvPr id="45" name="iS1ïḍê">
                  <a:extLst>
                    <a:ext uri="{FF2B5EF4-FFF2-40B4-BE49-F238E27FC236}">
                      <a16:creationId xmlns:a16="http://schemas.microsoft.com/office/drawing/2014/main" id="{8F5B6D5D-7F08-4475-AFFB-8823A97141B8}"/>
                    </a:ext>
                  </a:extLst>
                </p:cNvPr>
                <p:cNvSpPr txBox="1"/>
                <p:nvPr/>
              </p:nvSpPr>
              <p:spPr>
                <a:xfrm>
                  <a:off x="600814" y="3564001"/>
                  <a:ext cx="2443527" cy="47182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>
                  <a:normAutofit fontScale="85000" lnSpcReduction="20000"/>
                </a:bodyPr>
                <a:lstStyle/>
                <a:p>
                  <a:pPr algn="ctr">
                    <a:spcBef>
                      <a:spcPct val="0"/>
                    </a:spcBef>
                    <a:defRPr/>
                  </a:pPr>
                  <a:r>
                    <a:rPr lang="en-US" altLang="zh-CN" sz="2000" b="1" i="1" dirty="0">
                      <a:solidFill>
                        <a:srgbClr val="000000"/>
                      </a:solidFill>
                    </a:rPr>
                    <a:t>Text here</a:t>
                  </a:r>
                </a:p>
              </p:txBody>
            </p:sp>
          </p:grpSp>
        </p:grpSp>
        <p:grpSp>
          <p:nvGrpSpPr>
            <p:cNvPr id="39" name="isḷîdè">
              <a:extLst>
                <a:ext uri="{FF2B5EF4-FFF2-40B4-BE49-F238E27FC236}">
                  <a16:creationId xmlns:a16="http://schemas.microsoft.com/office/drawing/2014/main" id="{514B0BC9-65CF-4253-BF37-14BAAE14B8B4}"/>
                </a:ext>
              </a:extLst>
            </p:cNvPr>
            <p:cNvGrpSpPr/>
            <p:nvPr/>
          </p:nvGrpSpPr>
          <p:grpSpPr>
            <a:xfrm>
              <a:off x="669925" y="2371444"/>
              <a:ext cx="2358459" cy="1074482"/>
              <a:chOff x="4497135" y="4914352"/>
              <a:chExt cx="3197730" cy="1074481"/>
            </a:xfrm>
          </p:grpSpPr>
          <p:sp>
            <p:nvSpPr>
              <p:cNvPr id="40" name="išļîḓê">
                <a:extLst>
                  <a:ext uri="{FF2B5EF4-FFF2-40B4-BE49-F238E27FC236}">
                    <a16:creationId xmlns:a16="http://schemas.microsoft.com/office/drawing/2014/main" id="{05C1A19F-FB40-4031-BC31-473D403BD0B9}"/>
                  </a:ext>
                </a:extLst>
              </p:cNvPr>
              <p:cNvSpPr txBox="1"/>
              <p:nvPr/>
            </p:nvSpPr>
            <p:spPr>
              <a:xfrm>
                <a:off x="4497135" y="5386852"/>
                <a:ext cx="3197730" cy="601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41" name="iṣḻïḍé">
                <a:extLst>
                  <a:ext uri="{FF2B5EF4-FFF2-40B4-BE49-F238E27FC236}">
                    <a16:creationId xmlns:a16="http://schemas.microsoft.com/office/drawing/2014/main" id="{B796E97B-57E6-4D5A-8A3B-4E1A745DCF5A}"/>
                  </a:ext>
                </a:extLst>
              </p:cNvPr>
              <p:cNvSpPr txBox="1"/>
              <p:nvPr/>
            </p:nvSpPr>
            <p:spPr>
              <a:xfrm>
                <a:off x="4497135" y="4914352"/>
                <a:ext cx="3197730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b="1" dirty="0">
                    <a:solidFill>
                      <a:schemeClr val="dk1">
                        <a:lumMod val="100000"/>
                      </a:schemeClr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35" name="íŝlïďe">
              <a:extLst>
                <a:ext uri="{FF2B5EF4-FFF2-40B4-BE49-F238E27FC236}">
                  <a16:creationId xmlns:a16="http://schemas.microsoft.com/office/drawing/2014/main" id="{4F9E63BC-79EA-478D-9DD1-5061F2C68314}"/>
                </a:ext>
              </a:extLst>
            </p:cNvPr>
            <p:cNvGrpSpPr/>
            <p:nvPr/>
          </p:nvGrpSpPr>
          <p:grpSpPr>
            <a:xfrm>
              <a:off x="669925" y="4070154"/>
              <a:ext cx="2358459" cy="1074482"/>
              <a:chOff x="4497135" y="4914352"/>
              <a:chExt cx="3197730" cy="1074481"/>
            </a:xfrm>
          </p:grpSpPr>
          <p:sp>
            <p:nvSpPr>
              <p:cNvPr id="36" name="íśḷïdé">
                <a:extLst>
                  <a:ext uri="{FF2B5EF4-FFF2-40B4-BE49-F238E27FC236}">
                    <a16:creationId xmlns:a16="http://schemas.microsoft.com/office/drawing/2014/main" id="{66F7583D-680A-4AC4-B2D3-3C1146267E9A}"/>
                  </a:ext>
                </a:extLst>
              </p:cNvPr>
              <p:cNvSpPr txBox="1"/>
              <p:nvPr/>
            </p:nvSpPr>
            <p:spPr>
              <a:xfrm>
                <a:off x="4497135" y="5386852"/>
                <a:ext cx="3197730" cy="601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37" name="íş1íďê">
                <a:extLst>
                  <a:ext uri="{FF2B5EF4-FFF2-40B4-BE49-F238E27FC236}">
                    <a16:creationId xmlns:a16="http://schemas.microsoft.com/office/drawing/2014/main" id="{9DABA98C-7DF3-41BB-A7C6-84CF177CF36C}"/>
                  </a:ext>
                </a:extLst>
              </p:cNvPr>
              <p:cNvSpPr txBox="1"/>
              <p:nvPr/>
            </p:nvSpPr>
            <p:spPr>
              <a:xfrm>
                <a:off x="4497135" y="4914352"/>
                <a:ext cx="3197730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b="1" dirty="0">
                    <a:solidFill>
                      <a:schemeClr val="dk1">
                        <a:lumMod val="100000"/>
                      </a:schemeClr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7" name="îsḷiďe">
              <a:extLst>
                <a:ext uri="{FF2B5EF4-FFF2-40B4-BE49-F238E27FC236}">
                  <a16:creationId xmlns:a16="http://schemas.microsoft.com/office/drawing/2014/main" id="{A7901BC6-074F-4F81-A8D7-A84B1D2F7FFF}"/>
                </a:ext>
              </a:extLst>
            </p:cNvPr>
            <p:cNvGrpSpPr/>
            <p:nvPr/>
          </p:nvGrpSpPr>
          <p:grpSpPr>
            <a:xfrm>
              <a:off x="9160441" y="4070154"/>
              <a:ext cx="2358459" cy="1074481"/>
              <a:chOff x="4497135" y="4914352"/>
              <a:chExt cx="3197730" cy="1074481"/>
            </a:xfrm>
          </p:grpSpPr>
          <p:sp>
            <p:nvSpPr>
              <p:cNvPr id="32" name="išľïḍè">
                <a:extLst>
                  <a:ext uri="{FF2B5EF4-FFF2-40B4-BE49-F238E27FC236}">
                    <a16:creationId xmlns:a16="http://schemas.microsoft.com/office/drawing/2014/main" id="{2D424823-4BFF-4010-ADDE-3AF0C74EE20A}"/>
                  </a:ext>
                </a:extLst>
              </p:cNvPr>
              <p:cNvSpPr txBox="1"/>
              <p:nvPr/>
            </p:nvSpPr>
            <p:spPr>
              <a:xfrm>
                <a:off x="4497135" y="5386852"/>
                <a:ext cx="3197730" cy="601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33" name="iṡļîḋê">
                <a:extLst>
                  <a:ext uri="{FF2B5EF4-FFF2-40B4-BE49-F238E27FC236}">
                    <a16:creationId xmlns:a16="http://schemas.microsoft.com/office/drawing/2014/main" id="{8697831E-6657-401D-931E-B718E6385B6C}"/>
                  </a:ext>
                </a:extLst>
              </p:cNvPr>
              <p:cNvSpPr txBox="1"/>
              <p:nvPr/>
            </p:nvSpPr>
            <p:spPr>
              <a:xfrm>
                <a:off x="4497135" y="4914352"/>
                <a:ext cx="3197730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dk1">
                        <a:lumMod val="100000"/>
                      </a:schemeClr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29" name="iṡ1ídé">
              <a:extLst>
                <a:ext uri="{FF2B5EF4-FFF2-40B4-BE49-F238E27FC236}">
                  <a16:creationId xmlns:a16="http://schemas.microsoft.com/office/drawing/2014/main" id="{C4AE2DB5-3B9E-4B40-8947-C18095F2AFF1}"/>
                </a:ext>
              </a:extLst>
            </p:cNvPr>
            <p:cNvGrpSpPr/>
            <p:nvPr/>
          </p:nvGrpSpPr>
          <p:grpSpPr>
            <a:xfrm>
              <a:off x="9160441" y="2371444"/>
              <a:ext cx="2358459" cy="1074481"/>
              <a:chOff x="4497135" y="4914352"/>
              <a:chExt cx="3197730" cy="1074481"/>
            </a:xfrm>
          </p:grpSpPr>
          <p:sp>
            <p:nvSpPr>
              <p:cNvPr id="30" name="íśḷïḋê">
                <a:extLst>
                  <a:ext uri="{FF2B5EF4-FFF2-40B4-BE49-F238E27FC236}">
                    <a16:creationId xmlns:a16="http://schemas.microsoft.com/office/drawing/2014/main" id="{0AF2D03D-2203-4396-8CA7-0E9B3671BEAC}"/>
                  </a:ext>
                </a:extLst>
              </p:cNvPr>
              <p:cNvSpPr txBox="1"/>
              <p:nvPr/>
            </p:nvSpPr>
            <p:spPr>
              <a:xfrm>
                <a:off x="4497135" y="5386852"/>
                <a:ext cx="3197730" cy="601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31" name="îşḷïďè">
                <a:extLst>
                  <a:ext uri="{FF2B5EF4-FFF2-40B4-BE49-F238E27FC236}">
                    <a16:creationId xmlns:a16="http://schemas.microsoft.com/office/drawing/2014/main" id="{41580B2B-8775-492D-87B9-3CEB17F70850}"/>
                  </a:ext>
                </a:extLst>
              </p:cNvPr>
              <p:cNvSpPr txBox="1"/>
              <p:nvPr/>
            </p:nvSpPr>
            <p:spPr>
              <a:xfrm>
                <a:off x="4497135" y="4914352"/>
                <a:ext cx="3197730" cy="4725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b="1" dirty="0">
                    <a:solidFill>
                      <a:schemeClr val="dk1">
                        <a:lumMod val="100000"/>
                      </a:schemeClr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72" name="diploma_161321"/>
          <p:cNvSpPr>
            <a:spLocks noChangeAspect="1"/>
          </p:cNvSpPr>
          <p:nvPr/>
        </p:nvSpPr>
        <p:spPr bwMode="auto">
          <a:xfrm>
            <a:off x="4002060" y="4151659"/>
            <a:ext cx="510406" cy="609685"/>
          </a:xfrm>
          <a:custGeom>
            <a:avLst/>
            <a:gdLst>
              <a:gd name="connsiteX0" fmla="*/ 114789 w 506980"/>
              <a:gd name="connsiteY0" fmla="*/ 531639 h 605592"/>
              <a:gd name="connsiteX1" fmla="*/ 477355 w 506980"/>
              <a:gd name="connsiteY1" fmla="*/ 531639 h 605592"/>
              <a:gd name="connsiteX2" fmla="*/ 506973 w 506980"/>
              <a:gd name="connsiteY2" fmla="*/ 568348 h 605592"/>
              <a:gd name="connsiteX3" fmla="*/ 476983 w 506980"/>
              <a:gd name="connsiteY3" fmla="*/ 605521 h 605592"/>
              <a:gd name="connsiteX4" fmla="*/ 122588 w 506980"/>
              <a:gd name="connsiteY4" fmla="*/ 605521 h 605592"/>
              <a:gd name="connsiteX5" fmla="*/ 114789 w 506980"/>
              <a:gd name="connsiteY5" fmla="*/ 531639 h 605592"/>
              <a:gd name="connsiteX6" fmla="*/ 126772 w 506980"/>
              <a:gd name="connsiteY6" fmla="*/ 407405 h 605592"/>
              <a:gd name="connsiteX7" fmla="*/ 114610 w 506980"/>
              <a:gd name="connsiteY7" fmla="*/ 419456 h 605592"/>
              <a:gd name="connsiteX8" fmla="*/ 126772 w 506980"/>
              <a:gd name="connsiteY8" fmla="*/ 431599 h 605592"/>
              <a:gd name="connsiteX9" fmla="*/ 287485 w 506980"/>
              <a:gd name="connsiteY9" fmla="*/ 431599 h 605592"/>
              <a:gd name="connsiteX10" fmla="*/ 299555 w 506980"/>
              <a:gd name="connsiteY10" fmla="*/ 419456 h 605592"/>
              <a:gd name="connsiteX11" fmla="*/ 287485 w 506980"/>
              <a:gd name="connsiteY11" fmla="*/ 407405 h 605592"/>
              <a:gd name="connsiteX12" fmla="*/ 137449 w 506980"/>
              <a:gd name="connsiteY12" fmla="*/ 300062 h 605592"/>
              <a:gd name="connsiteX13" fmla="*/ 125287 w 506980"/>
              <a:gd name="connsiteY13" fmla="*/ 312205 h 605592"/>
              <a:gd name="connsiteX14" fmla="*/ 137449 w 506980"/>
              <a:gd name="connsiteY14" fmla="*/ 324348 h 605592"/>
              <a:gd name="connsiteX15" fmla="*/ 392585 w 506980"/>
              <a:gd name="connsiteY15" fmla="*/ 324348 h 605592"/>
              <a:gd name="connsiteX16" fmla="*/ 404654 w 506980"/>
              <a:gd name="connsiteY16" fmla="*/ 312205 h 605592"/>
              <a:gd name="connsiteX17" fmla="*/ 392585 w 506980"/>
              <a:gd name="connsiteY17" fmla="*/ 300062 h 605592"/>
              <a:gd name="connsiteX18" fmla="*/ 159732 w 506980"/>
              <a:gd name="connsiteY18" fmla="*/ 192347 h 605592"/>
              <a:gd name="connsiteX19" fmla="*/ 147569 w 506980"/>
              <a:gd name="connsiteY19" fmla="*/ 204398 h 605592"/>
              <a:gd name="connsiteX20" fmla="*/ 159732 w 506980"/>
              <a:gd name="connsiteY20" fmla="*/ 216541 h 605592"/>
              <a:gd name="connsiteX21" fmla="*/ 414867 w 506980"/>
              <a:gd name="connsiteY21" fmla="*/ 216541 h 605592"/>
              <a:gd name="connsiteX22" fmla="*/ 426937 w 506980"/>
              <a:gd name="connsiteY22" fmla="*/ 204398 h 605592"/>
              <a:gd name="connsiteX23" fmla="*/ 414867 w 506980"/>
              <a:gd name="connsiteY23" fmla="*/ 192347 h 605592"/>
              <a:gd name="connsiteX24" fmla="*/ 54673 w 506980"/>
              <a:gd name="connsiteY24" fmla="*/ 93711 h 605592"/>
              <a:gd name="connsiteX25" fmla="*/ 77459 w 506980"/>
              <a:gd name="connsiteY25" fmla="*/ 94175 h 605592"/>
              <a:gd name="connsiteX26" fmla="*/ 71693 w 506980"/>
              <a:gd name="connsiteY26" fmla="*/ 148329 h 605592"/>
              <a:gd name="connsiteX27" fmla="*/ 53185 w 506980"/>
              <a:gd name="connsiteY27" fmla="*/ 148329 h 605592"/>
              <a:gd name="connsiteX28" fmla="*/ 54673 w 506980"/>
              <a:gd name="connsiteY28" fmla="*/ 93711 h 605592"/>
              <a:gd name="connsiteX29" fmla="*/ 167995 w 506980"/>
              <a:gd name="connsiteY29" fmla="*/ 85004 h 605592"/>
              <a:gd name="connsiteX30" fmla="*/ 155832 w 506980"/>
              <a:gd name="connsiteY30" fmla="*/ 97147 h 605592"/>
              <a:gd name="connsiteX31" fmla="*/ 167995 w 506980"/>
              <a:gd name="connsiteY31" fmla="*/ 109290 h 605592"/>
              <a:gd name="connsiteX32" fmla="*/ 423130 w 506980"/>
              <a:gd name="connsiteY32" fmla="*/ 109290 h 605592"/>
              <a:gd name="connsiteX33" fmla="*/ 435293 w 506980"/>
              <a:gd name="connsiteY33" fmla="*/ 97147 h 605592"/>
              <a:gd name="connsiteX34" fmla="*/ 423130 w 506980"/>
              <a:gd name="connsiteY34" fmla="*/ 85004 h 605592"/>
              <a:gd name="connsiteX35" fmla="*/ 86199 w 506980"/>
              <a:gd name="connsiteY35" fmla="*/ 0 h 605592"/>
              <a:gd name="connsiteX36" fmla="*/ 445877 w 506980"/>
              <a:gd name="connsiteY36" fmla="*/ 0 h 605592"/>
              <a:gd name="connsiteX37" fmla="*/ 470574 w 506980"/>
              <a:gd name="connsiteY37" fmla="*/ 20764 h 605592"/>
              <a:gd name="connsiteX38" fmla="*/ 459432 w 506980"/>
              <a:gd name="connsiteY38" fmla="*/ 300062 h 605592"/>
              <a:gd name="connsiteX39" fmla="*/ 433807 w 506980"/>
              <a:gd name="connsiteY39" fmla="*/ 507518 h 605592"/>
              <a:gd name="connsiteX40" fmla="*/ 92977 w 506980"/>
              <a:gd name="connsiteY40" fmla="*/ 507518 h 605592"/>
              <a:gd name="connsiteX41" fmla="*/ 84342 w 506980"/>
              <a:gd name="connsiteY41" fmla="*/ 527263 h 605592"/>
              <a:gd name="connsiteX42" fmla="*/ 98826 w 506980"/>
              <a:gd name="connsiteY42" fmla="*/ 600308 h 605592"/>
              <a:gd name="connsiteX43" fmla="*/ 92977 w 506980"/>
              <a:gd name="connsiteY43" fmla="*/ 605592 h 605592"/>
              <a:gd name="connsiteX44" fmla="*/ 92513 w 506980"/>
              <a:gd name="connsiteY44" fmla="*/ 605592 h 605592"/>
              <a:gd name="connsiteX45" fmla="*/ 53240 w 506980"/>
              <a:gd name="connsiteY45" fmla="*/ 561097 h 605592"/>
              <a:gd name="connsiteX46" fmla="*/ 76543 w 506980"/>
              <a:gd name="connsiteY46" fmla="*/ 246946 h 605592"/>
              <a:gd name="connsiteX47" fmla="*/ 102168 w 506980"/>
              <a:gd name="connsiteY47" fmla="*/ 79257 h 605592"/>
              <a:gd name="connsiteX48" fmla="*/ 86199 w 506980"/>
              <a:gd name="connsiteY48" fmla="*/ 0 h 605592"/>
              <a:gd name="connsiteX49" fmla="*/ 50709 w 506980"/>
              <a:gd name="connsiteY49" fmla="*/ 0 h 605592"/>
              <a:gd name="connsiteX50" fmla="*/ 77813 w 506980"/>
              <a:gd name="connsiteY50" fmla="*/ 70075 h 605592"/>
              <a:gd name="connsiteX51" fmla="*/ 40127 w 506980"/>
              <a:gd name="connsiteY51" fmla="*/ 69612 h 605592"/>
              <a:gd name="connsiteX52" fmla="*/ 28431 w 506980"/>
              <a:gd name="connsiteY52" fmla="*/ 84164 h 605592"/>
              <a:gd name="connsiteX53" fmla="*/ 24161 w 506980"/>
              <a:gd name="connsiteY53" fmla="*/ 148399 h 605592"/>
              <a:gd name="connsiteX54" fmla="*/ 398 w 506980"/>
              <a:gd name="connsiteY54" fmla="*/ 73041 h 605592"/>
              <a:gd name="connsiteX55" fmla="*/ 50709 w 506980"/>
              <a:gd name="connsiteY55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6980" h="605592">
                <a:moveTo>
                  <a:pt x="114789" y="531639"/>
                </a:moveTo>
                <a:lnTo>
                  <a:pt x="477355" y="531639"/>
                </a:lnTo>
                <a:cubicBezTo>
                  <a:pt x="493788" y="531639"/>
                  <a:pt x="507344" y="548047"/>
                  <a:pt x="506973" y="568348"/>
                </a:cubicBezTo>
                <a:cubicBezTo>
                  <a:pt x="506973" y="589113"/>
                  <a:pt x="493417" y="605521"/>
                  <a:pt x="476983" y="605521"/>
                </a:cubicBezTo>
                <a:lnTo>
                  <a:pt x="122588" y="605521"/>
                </a:lnTo>
                <a:cubicBezTo>
                  <a:pt x="129273" y="585220"/>
                  <a:pt x="125374" y="554814"/>
                  <a:pt x="114789" y="531639"/>
                </a:cubicBezTo>
                <a:close/>
                <a:moveTo>
                  <a:pt x="126772" y="407405"/>
                </a:moveTo>
                <a:cubicBezTo>
                  <a:pt x="120087" y="407405"/>
                  <a:pt x="114610" y="412689"/>
                  <a:pt x="114610" y="419456"/>
                </a:cubicBezTo>
                <a:cubicBezTo>
                  <a:pt x="114610" y="426315"/>
                  <a:pt x="119994" y="431599"/>
                  <a:pt x="126772" y="431599"/>
                </a:cubicBezTo>
                <a:lnTo>
                  <a:pt x="287485" y="431599"/>
                </a:lnTo>
                <a:cubicBezTo>
                  <a:pt x="293799" y="431599"/>
                  <a:pt x="299555" y="426315"/>
                  <a:pt x="299555" y="419456"/>
                </a:cubicBezTo>
                <a:cubicBezTo>
                  <a:pt x="299555" y="412689"/>
                  <a:pt x="294263" y="407405"/>
                  <a:pt x="287485" y="407405"/>
                </a:cubicBezTo>
                <a:close/>
                <a:moveTo>
                  <a:pt x="137449" y="300062"/>
                </a:moveTo>
                <a:cubicBezTo>
                  <a:pt x="130764" y="300062"/>
                  <a:pt x="125287" y="305438"/>
                  <a:pt x="125287" y="312205"/>
                </a:cubicBezTo>
                <a:cubicBezTo>
                  <a:pt x="125287" y="318972"/>
                  <a:pt x="130579" y="324348"/>
                  <a:pt x="137449" y="324348"/>
                </a:cubicBezTo>
                <a:lnTo>
                  <a:pt x="392585" y="324348"/>
                </a:lnTo>
                <a:cubicBezTo>
                  <a:pt x="399362" y="324348"/>
                  <a:pt x="404654" y="318972"/>
                  <a:pt x="404654" y="312205"/>
                </a:cubicBezTo>
                <a:cubicBezTo>
                  <a:pt x="404654" y="305438"/>
                  <a:pt x="399362" y="300062"/>
                  <a:pt x="392585" y="300062"/>
                </a:cubicBezTo>
                <a:close/>
                <a:moveTo>
                  <a:pt x="159732" y="192347"/>
                </a:moveTo>
                <a:cubicBezTo>
                  <a:pt x="153047" y="192347"/>
                  <a:pt x="147569" y="197631"/>
                  <a:pt x="147569" y="204398"/>
                </a:cubicBezTo>
                <a:cubicBezTo>
                  <a:pt x="147569" y="211258"/>
                  <a:pt x="152861" y="216541"/>
                  <a:pt x="159732" y="216541"/>
                </a:cubicBezTo>
                <a:lnTo>
                  <a:pt x="414867" y="216541"/>
                </a:lnTo>
                <a:cubicBezTo>
                  <a:pt x="421645" y="216541"/>
                  <a:pt x="426937" y="211258"/>
                  <a:pt x="426937" y="204398"/>
                </a:cubicBezTo>
                <a:cubicBezTo>
                  <a:pt x="426937" y="197631"/>
                  <a:pt x="421645" y="192347"/>
                  <a:pt x="414867" y="192347"/>
                </a:cubicBezTo>
                <a:close/>
                <a:moveTo>
                  <a:pt x="54673" y="93711"/>
                </a:moveTo>
                <a:lnTo>
                  <a:pt x="77459" y="94175"/>
                </a:lnTo>
                <a:cubicBezTo>
                  <a:pt x="76529" y="110588"/>
                  <a:pt x="74111" y="129041"/>
                  <a:pt x="71693" y="148329"/>
                </a:cubicBezTo>
                <a:lnTo>
                  <a:pt x="53185" y="148329"/>
                </a:lnTo>
                <a:cubicBezTo>
                  <a:pt x="57556" y="135254"/>
                  <a:pt x="58021" y="116894"/>
                  <a:pt x="54673" y="93711"/>
                </a:cubicBezTo>
                <a:close/>
                <a:moveTo>
                  <a:pt x="167995" y="85004"/>
                </a:moveTo>
                <a:cubicBezTo>
                  <a:pt x="161217" y="85004"/>
                  <a:pt x="155832" y="90380"/>
                  <a:pt x="155832" y="97147"/>
                </a:cubicBezTo>
                <a:cubicBezTo>
                  <a:pt x="155832" y="103914"/>
                  <a:pt x="161217" y="109290"/>
                  <a:pt x="167995" y="109290"/>
                </a:cubicBezTo>
                <a:lnTo>
                  <a:pt x="423130" y="109290"/>
                </a:lnTo>
                <a:cubicBezTo>
                  <a:pt x="429908" y="109290"/>
                  <a:pt x="435293" y="103914"/>
                  <a:pt x="435293" y="97147"/>
                </a:cubicBezTo>
                <a:cubicBezTo>
                  <a:pt x="435293" y="90380"/>
                  <a:pt x="429908" y="85004"/>
                  <a:pt x="423130" y="85004"/>
                </a:cubicBezTo>
                <a:close/>
                <a:moveTo>
                  <a:pt x="86199" y="0"/>
                </a:moveTo>
                <a:lnTo>
                  <a:pt x="445877" y="0"/>
                </a:lnTo>
                <a:cubicBezTo>
                  <a:pt x="456554" y="0"/>
                  <a:pt x="466674" y="8158"/>
                  <a:pt x="470574" y="20764"/>
                </a:cubicBezTo>
                <a:cubicBezTo>
                  <a:pt x="500005" y="112628"/>
                  <a:pt x="480229" y="203934"/>
                  <a:pt x="459432" y="300062"/>
                </a:cubicBezTo>
                <a:cubicBezTo>
                  <a:pt x="444949" y="367823"/>
                  <a:pt x="429908" y="437903"/>
                  <a:pt x="433807" y="507518"/>
                </a:cubicBezTo>
                <a:lnTo>
                  <a:pt x="92977" y="507518"/>
                </a:lnTo>
                <a:cubicBezTo>
                  <a:pt x="79700" y="507518"/>
                  <a:pt x="78586" y="521979"/>
                  <a:pt x="84342" y="527263"/>
                </a:cubicBezTo>
                <a:cubicBezTo>
                  <a:pt x="98826" y="543300"/>
                  <a:pt x="106625" y="582881"/>
                  <a:pt x="98826" y="600308"/>
                </a:cubicBezTo>
                <a:cubicBezTo>
                  <a:pt x="96319" y="605592"/>
                  <a:pt x="94462" y="605592"/>
                  <a:pt x="92977" y="605592"/>
                </a:cubicBezTo>
                <a:lnTo>
                  <a:pt x="92513" y="605592"/>
                </a:lnTo>
                <a:cubicBezTo>
                  <a:pt x="73572" y="605592"/>
                  <a:pt x="60574" y="590668"/>
                  <a:pt x="53240" y="561097"/>
                </a:cubicBezTo>
                <a:cubicBezTo>
                  <a:pt x="30957" y="469791"/>
                  <a:pt x="55189" y="351416"/>
                  <a:pt x="76543" y="246946"/>
                </a:cubicBezTo>
                <a:cubicBezTo>
                  <a:pt x="76543" y="246946"/>
                  <a:pt x="104211" y="116428"/>
                  <a:pt x="102168" y="79257"/>
                </a:cubicBezTo>
                <a:cubicBezTo>
                  <a:pt x="102633" y="47369"/>
                  <a:pt x="98269" y="20301"/>
                  <a:pt x="86199" y="0"/>
                </a:cubicBezTo>
                <a:close/>
                <a:moveTo>
                  <a:pt x="50709" y="0"/>
                </a:moveTo>
                <a:cubicBezTo>
                  <a:pt x="51266" y="464"/>
                  <a:pt x="73358" y="7508"/>
                  <a:pt x="77813" y="70075"/>
                </a:cubicBezTo>
                <a:lnTo>
                  <a:pt x="40127" y="69612"/>
                </a:lnTo>
                <a:cubicBezTo>
                  <a:pt x="26389" y="69612"/>
                  <a:pt x="28059" y="80734"/>
                  <a:pt x="28431" y="84164"/>
                </a:cubicBezTo>
                <a:cubicBezTo>
                  <a:pt x="39013" y="134866"/>
                  <a:pt x="24625" y="148399"/>
                  <a:pt x="24161" y="148399"/>
                </a:cubicBezTo>
                <a:cubicBezTo>
                  <a:pt x="-1644" y="137925"/>
                  <a:pt x="-623" y="95287"/>
                  <a:pt x="398" y="73041"/>
                </a:cubicBezTo>
                <a:cubicBezTo>
                  <a:pt x="1326" y="46809"/>
                  <a:pt x="15714" y="0"/>
                  <a:pt x="50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terminal-watch_76394"/>
          <p:cNvSpPr>
            <a:spLocks noChangeAspect="1"/>
          </p:cNvSpPr>
          <p:nvPr/>
        </p:nvSpPr>
        <p:spPr bwMode="auto">
          <a:xfrm>
            <a:off x="7699924" y="4099635"/>
            <a:ext cx="609685" cy="608837"/>
          </a:xfrm>
          <a:custGeom>
            <a:avLst/>
            <a:gdLst>
              <a:gd name="T0" fmla="*/ 0 w 8160"/>
              <a:gd name="T1" fmla="*/ 4080 h 8160"/>
              <a:gd name="T2" fmla="*/ 8160 w 8160"/>
              <a:gd name="T3" fmla="*/ 4080 h 8160"/>
              <a:gd name="T4" fmla="*/ 3877 w 8160"/>
              <a:gd name="T5" fmla="*/ 771 h 8160"/>
              <a:gd name="T6" fmla="*/ 4283 w 8160"/>
              <a:gd name="T7" fmla="*/ 771 h 8160"/>
              <a:gd name="T8" fmla="*/ 4080 w 8160"/>
              <a:gd name="T9" fmla="*/ 1541 h 8160"/>
              <a:gd name="T10" fmla="*/ 3877 w 8160"/>
              <a:gd name="T11" fmla="*/ 771 h 8160"/>
              <a:gd name="T12" fmla="*/ 755 w 8160"/>
              <a:gd name="T13" fmla="*/ 4300 h 8160"/>
              <a:gd name="T14" fmla="*/ 755 w 8160"/>
              <a:gd name="T15" fmla="*/ 3893 h 8160"/>
              <a:gd name="T16" fmla="*/ 1525 w 8160"/>
              <a:gd name="T17" fmla="*/ 4097 h 8160"/>
              <a:gd name="T18" fmla="*/ 2273 w 8160"/>
              <a:gd name="T19" fmla="*/ 6191 h 8160"/>
              <a:gd name="T20" fmla="*/ 1729 w 8160"/>
              <a:gd name="T21" fmla="*/ 6651 h 8160"/>
              <a:gd name="T22" fmla="*/ 1585 w 8160"/>
              <a:gd name="T23" fmla="*/ 6304 h 8160"/>
              <a:gd name="T24" fmla="*/ 2273 w 8160"/>
              <a:gd name="T25" fmla="*/ 5904 h 8160"/>
              <a:gd name="T26" fmla="*/ 2273 w 8160"/>
              <a:gd name="T27" fmla="*/ 2290 h 8160"/>
              <a:gd name="T28" fmla="*/ 1985 w 8160"/>
              <a:gd name="T29" fmla="*/ 2290 h 8160"/>
              <a:gd name="T30" fmla="*/ 1585 w 8160"/>
              <a:gd name="T31" fmla="*/ 1602 h 8160"/>
              <a:gd name="T32" fmla="*/ 2273 w 8160"/>
              <a:gd name="T33" fmla="*/ 2002 h 8160"/>
              <a:gd name="T34" fmla="*/ 4283 w 8160"/>
              <a:gd name="T35" fmla="*/ 7422 h 8160"/>
              <a:gd name="T36" fmla="*/ 3877 w 8160"/>
              <a:gd name="T37" fmla="*/ 7422 h 8160"/>
              <a:gd name="T38" fmla="*/ 4080 w 8160"/>
              <a:gd name="T39" fmla="*/ 6652 h 8160"/>
              <a:gd name="T40" fmla="*/ 4283 w 8160"/>
              <a:gd name="T41" fmla="*/ 7422 h 8160"/>
              <a:gd name="T42" fmla="*/ 4546 w 8160"/>
              <a:gd name="T43" fmla="*/ 4300 h 8160"/>
              <a:gd name="T44" fmla="*/ 3572 w 8160"/>
              <a:gd name="T45" fmla="*/ 4097 h 8160"/>
              <a:gd name="T46" fmla="*/ 2879 w 8160"/>
              <a:gd name="T47" fmla="*/ 1876 h 8160"/>
              <a:gd name="T48" fmla="*/ 3251 w 8160"/>
              <a:gd name="T49" fmla="*/ 1711 h 8160"/>
              <a:gd name="T50" fmla="*/ 4546 w 8160"/>
              <a:gd name="T51" fmla="*/ 3893 h 8160"/>
              <a:gd name="T52" fmla="*/ 5668 w 8160"/>
              <a:gd name="T53" fmla="*/ 4096 h 8160"/>
              <a:gd name="T54" fmla="*/ 6575 w 8160"/>
              <a:gd name="T55" fmla="*/ 6591 h 8160"/>
              <a:gd name="T56" fmla="*/ 6287 w 8160"/>
              <a:gd name="T57" fmla="*/ 6591 h 8160"/>
              <a:gd name="T58" fmla="*/ 5887 w 8160"/>
              <a:gd name="T59" fmla="*/ 5903 h 8160"/>
              <a:gd name="T60" fmla="*/ 6575 w 8160"/>
              <a:gd name="T61" fmla="*/ 6304 h 8160"/>
              <a:gd name="T62" fmla="*/ 6575 w 8160"/>
              <a:gd name="T63" fmla="*/ 1889 h 8160"/>
              <a:gd name="T64" fmla="*/ 6031 w 8160"/>
              <a:gd name="T65" fmla="*/ 2349 h 8160"/>
              <a:gd name="T66" fmla="*/ 5887 w 8160"/>
              <a:gd name="T67" fmla="*/ 2002 h 8160"/>
              <a:gd name="T68" fmla="*/ 6575 w 8160"/>
              <a:gd name="T69" fmla="*/ 1602 h 8160"/>
              <a:gd name="T70" fmla="*/ 7405 w 8160"/>
              <a:gd name="T71" fmla="*/ 4300 h 8160"/>
              <a:gd name="T72" fmla="*/ 6635 w 8160"/>
              <a:gd name="T73" fmla="*/ 4097 h 8160"/>
              <a:gd name="T74" fmla="*/ 7405 w 8160"/>
              <a:gd name="T75" fmla="*/ 3893 h 8160"/>
              <a:gd name="T76" fmla="*/ 7405 w 8160"/>
              <a:gd name="T77" fmla="*/ 4300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160" h="8160">
                <a:moveTo>
                  <a:pt x="4080" y="0"/>
                </a:moveTo>
                <a:cubicBezTo>
                  <a:pt x="1830" y="0"/>
                  <a:pt x="0" y="1830"/>
                  <a:pt x="0" y="4080"/>
                </a:cubicBezTo>
                <a:cubicBezTo>
                  <a:pt x="0" y="6330"/>
                  <a:pt x="1830" y="8160"/>
                  <a:pt x="4080" y="8160"/>
                </a:cubicBezTo>
                <a:cubicBezTo>
                  <a:pt x="6330" y="8160"/>
                  <a:pt x="8160" y="6330"/>
                  <a:pt x="8160" y="4080"/>
                </a:cubicBezTo>
                <a:cubicBezTo>
                  <a:pt x="8160" y="1830"/>
                  <a:pt x="6330" y="0"/>
                  <a:pt x="4080" y="0"/>
                </a:cubicBezTo>
                <a:close/>
                <a:moveTo>
                  <a:pt x="3877" y="771"/>
                </a:moveTo>
                <a:cubicBezTo>
                  <a:pt x="3877" y="659"/>
                  <a:pt x="3968" y="568"/>
                  <a:pt x="4080" y="568"/>
                </a:cubicBezTo>
                <a:cubicBezTo>
                  <a:pt x="4192" y="568"/>
                  <a:pt x="4283" y="659"/>
                  <a:pt x="4283" y="771"/>
                </a:cubicBezTo>
                <a:lnTo>
                  <a:pt x="4283" y="1338"/>
                </a:lnTo>
                <a:cubicBezTo>
                  <a:pt x="4283" y="1450"/>
                  <a:pt x="4192" y="1541"/>
                  <a:pt x="4080" y="1541"/>
                </a:cubicBezTo>
                <a:cubicBezTo>
                  <a:pt x="3968" y="1541"/>
                  <a:pt x="3877" y="1450"/>
                  <a:pt x="3877" y="1338"/>
                </a:cubicBezTo>
                <a:lnTo>
                  <a:pt x="3877" y="771"/>
                </a:lnTo>
                <a:close/>
                <a:moveTo>
                  <a:pt x="1321" y="4300"/>
                </a:moveTo>
                <a:lnTo>
                  <a:pt x="755" y="4300"/>
                </a:lnTo>
                <a:cubicBezTo>
                  <a:pt x="643" y="4300"/>
                  <a:pt x="552" y="4209"/>
                  <a:pt x="552" y="4097"/>
                </a:cubicBezTo>
                <a:cubicBezTo>
                  <a:pt x="552" y="3984"/>
                  <a:pt x="643" y="3893"/>
                  <a:pt x="755" y="3893"/>
                </a:cubicBezTo>
                <a:lnTo>
                  <a:pt x="1321" y="3893"/>
                </a:lnTo>
                <a:cubicBezTo>
                  <a:pt x="1434" y="3893"/>
                  <a:pt x="1525" y="3984"/>
                  <a:pt x="1525" y="4097"/>
                </a:cubicBezTo>
                <a:cubicBezTo>
                  <a:pt x="1525" y="4209"/>
                  <a:pt x="1434" y="4300"/>
                  <a:pt x="1321" y="4300"/>
                </a:cubicBezTo>
                <a:close/>
                <a:moveTo>
                  <a:pt x="2273" y="6191"/>
                </a:moveTo>
                <a:lnTo>
                  <a:pt x="1873" y="6592"/>
                </a:lnTo>
                <a:cubicBezTo>
                  <a:pt x="1833" y="6631"/>
                  <a:pt x="1781" y="6651"/>
                  <a:pt x="1729" y="6651"/>
                </a:cubicBezTo>
                <a:cubicBezTo>
                  <a:pt x="1677" y="6651"/>
                  <a:pt x="1625" y="6631"/>
                  <a:pt x="1585" y="6592"/>
                </a:cubicBezTo>
                <a:cubicBezTo>
                  <a:pt x="1506" y="6512"/>
                  <a:pt x="1506" y="6383"/>
                  <a:pt x="1585" y="6304"/>
                </a:cubicBezTo>
                <a:lnTo>
                  <a:pt x="1985" y="5904"/>
                </a:lnTo>
                <a:cubicBezTo>
                  <a:pt x="2065" y="5824"/>
                  <a:pt x="2194" y="5824"/>
                  <a:pt x="2273" y="5904"/>
                </a:cubicBezTo>
                <a:cubicBezTo>
                  <a:pt x="2352" y="5983"/>
                  <a:pt x="2352" y="6112"/>
                  <a:pt x="2273" y="6191"/>
                </a:cubicBezTo>
                <a:close/>
                <a:moveTo>
                  <a:pt x="2273" y="2290"/>
                </a:moveTo>
                <a:cubicBezTo>
                  <a:pt x="2233" y="2329"/>
                  <a:pt x="2181" y="2349"/>
                  <a:pt x="2129" y="2349"/>
                </a:cubicBezTo>
                <a:cubicBezTo>
                  <a:pt x="2077" y="2349"/>
                  <a:pt x="2025" y="2329"/>
                  <a:pt x="1985" y="2290"/>
                </a:cubicBezTo>
                <a:lnTo>
                  <a:pt x="1585" y="1889"/>
                </a:lnTo>
                <a:cubicBezTo>
                  <a:pt x="1506" y="1810"/>
                  <a:pt x="1506" y="1681"/>
                  <a:pt x="1585" y="1602"/>
                </a:cubicBezTo>
                <a:cubicBezTo>
                  <a:pt x="1664" y="1522"/>
                  <a:pt x="1793" y="1522"/>
                  <a:pt x="1873" y="1602"/>
                </a:cubicBezTo>
                <a:lnTo>
                  <a:pt x="2273" y="2002"/>
                </a:lnTo>
                <a:cubicBezTo>
                  <a:pt x="2352" y="2081"/>
                  <a:pt x="2352" y="2210"/>
                  <a:pt x="2273" y="2290"/>
                </a:cubicBezTo>
                <a:close/>
                <a:moveTo>
                  <a:pt x="4283" y="7422"/>
                </a:moveTo>
                <a:cubicBezTo>
                  <a:pt x="4283" y="7534"/>
                  <a:pt x="4192" y="7625"/>
                  <a:pt x="4080" y="7625"/>
                </a:cubicBezTo>
                <a:cubicBezTo>
                  <a:pt x="3968" y="7625"/>
                  <a:pt x="3877" y="7534"/>
                  <a:pt x="3877" y="7422"/>
                </a:cubicBezTo>
                <a:lnTo>
                  <a:pt x="3877" y="6855"/>
                </a:lnTo>
                <a:cubicBezTo>
                  <a:pt x="3877" y="6743"/>
                  <a:pt x="3968" y="6652"/>
                  <a:pt x="4080" y="6652"/>
                </a:cubicBezTo>
                <a:cubicBezTo>
                  <a:pt x="4192" y="6652"/>
                  <a:pt x="4283" y="6743"/>
                  <a:pt x="4283" y="6855"/>
                </a:cubicBezTo>
                <a:lnTo>
                  <a:pt x="4283" y="7422"/>
                </a:lnTo>
                <a:close/>
                <a:moveTo>
                  <a:pt x="5464" y="4300"/>
                </a:moveTo>
                <a:lnTo>
                  <a:pt x="4546" y="4300"/>
                </a:lnTo>
                <a:cubicBezTo>
                  <a:pt x="4467" y="4479"/>
                  <a:pt x="4288" y="4605"/>
                  <a:pt x="4080" y="4605"/>
                </a:cubicBezTo>
                <a:cubicBezTo>
                  <a:pt x="3800" y="4605"/>
                  <a:pt x="3572" y="4377"/>
                  <a:pt x="3572" y="4097"/>
                </a:cubicBezTo>
                <a:cubicBezTo>
                  <a:pt x="3572" y="3962"/>
                  <a:pt x="3625" y="3840"/>
                  <a:pt x="3710" y="3749"/>
                </a:cubicBezTo>
                <a:lnTo>
                  <a:pt x="2879" y="1876"/>
                </a:lnTo>
                <a:cubicBezTo>
                  <a:pt x="2834" y="1773"/>
                  <a:pt x="2880" y="1653"/>
                  <a:pt x="2983" y="1607"/>
                </a:cubicBezTo>
                <a:cubicBezTo>
                  <a:pt x="3085" y="1562"/>
                  <a:pt x="3206" y="1608"/>
                  <a:pt x="3251" y="1711"/>
                </a:cubicBezTo>
                <a:lnTo>
                  <a:pt x="4084" y="3588"/>
                </a:lnTo>
                <a:cubicBezTo>
                  <a:pt x="4290" y="3590"/>
                  <a:pt x="4468" y="3715"/>
                  <a:pt x="4546" y="3893"/>
                </a:cubicBezTo>
                <a:lnTo>
                  <a:pt x="5464" y="3893"/>
                </a:lnTo>
                <a:cubicBezTo>
                  <a:pt x="5577" y="3893"/>
                  <a:pt x="5668" y="3984"/>
                  <a:pt x="5668" y="4096"/>
                </a:cubicBezTo>
                <a:cubicBezTo>
                  <a:pt x="5668" y="4209"/>
                  <a:pt x="5577" y="4300"/>
                  <a:pt x="5464" y="4300"/>
                </a:cubicBezTo>
                <a:close/>
                <a:moveTo>
                  <a:pt x="6575" y="6591"/>
                </a:moveTo>
                <a:cubicBezTo>
                  <a:pt x="6535" y="6631"/>
                  <a:pt x="6483" y="6651"/>
                  <a:pt x="6431" y="6651"/>
                </a:cubicBezTo>
                <a:cubicBezTo>
                  <a:pt x="6379" y="6651"/>
                  <a:pt x="6327" y="6631"/>
                  <a:pt x="6287" y="6591"/>
                </a:cubicBezTo>
                <a:lnTo>
                  <a:pt x="5887" y="6191"/>
                </a:lnTo>
                <a:cubicBezTo>
                  <a:pt x="5808" y="6112"/>
                  <a:pt x="5808" y="5983"/>
                  <a:pt x="5887" y="5903"/>
                </a:cubicBezTo>
                <a:cubicBezTo>
                  <a:pt x="5966" y="5824"/>
                  <a:pt x="6095" y="5824"/>
                  <a:pt x="6174" y="5903"/>
                </a:cubicBezTo>
                <a:lnTo>
                  <a:pt x="6575" y="6304"/>
                </a:lnTo>
                <a:cubicBezTo>
                  <a:pt x="6654" y="6383"/>
                  <a:pt x="6654" y="6512"/>
                  <a:pt x="6575" y="6591"/>
                </a:cubicBezTo>
                <a:close/>
                <a:moveTo>
                  <a:pt x="6575" y="1889"/>
                </a:moveTo>
                <a:lnTo>
                  <a:pt x="6175" y="2290"/>
                </a:lnTo>
                <a:cubicBezTo>
                  <a:pt x="6135" y="2329"/>
                  <a:pt x="6083" y="2349"/>
                  <a:pt x="6031" y="2349"/>
                </a:cubicBezTo>
                <a:cubicBezTo>
                  <a:pt x="5979" y="2349"/>
                  <a:pt x="5927" y="2329"/>
                  <a:pt x="5887" y="2290"/>
                </a:cubicBezTo>
                <a:cubicBezTo>
                  <a:pt x="5808" y="2210"/>
                  <a:pt x="5808" y="2081"/>
                  <a:pt x="5887" y="2002"/>
                </a:cubicBezTo>
                <a:lnTo>
                  <a:pt x="6287" y="1602"/>
                </a:lnTo>
                <a:cubicBezTo>
                  <a:pt x="6367" y="1522"/>
                  <a:pt x="6496" y="1522"/>
                  <a:pt x="6575" y="1602"/>
                </a:cubicBezTo>
                <a:cubicBezTo>
                  <a:pt x="6654" y="1681"/>
                  <a:pt x="6654" y="1810"/>
                  <a:pt x="6575" y="1889"/>
                </a:cubicBezTo>
                <a:close/>
                <a:moveTo>
                  <a:pt x="7405" y="4300"/>
                </a:moveTo>
                <a:lnTo>
                  <a:pt x="6839" y="4300"/>
                </a:lnTo>
                <a:cubicBezTo>
                  <a:pt x="6727" y="4300"/>
                  <a:pt x="6635" y="4209"/>
                  <a:pt x="6635" y="4097"/>
                </a:cubicBezTo>
                <a:cubicBezTo>
                  <a:pt x="6635" y="3984"/>
                  <a:pt x="6727" y="3893"/>
                  <a:pt x="6839" y="3893"/>
                </a:cubicBezTo>
                <a:lnTo>
                  <a:pt x="7405" y="3893"/>
                </a:lnTo>
                <a:cubicBezTo>
                  <a:pt x="7517" y="3893"/>
                  <a:pt x="7608" y="3984"/>
                  <a:pt x="7608" y="4097"/>
                </a:cubicBezTo>
                <a:cubicBezTo>
                  <a:pt x="7608" y="4209"/>
                  <a:pt x="7517" y="4300"/>
                  <a:pt x="7405" y="43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5" name="weekly-calendar-tool-for-business_45359"/>
          <p:cNvSpPr>
            <a:spLocks noChangeAspect="1"/>
          </p:cNvSpPr>
          <p:nvPr/>
        </p:nvSpPr>
        <p:spPr bwMode="auto">
          <a:xfrm>
            <a:off x="7729648" y="5347226"/>
            <a:ext cx="608765" cy="609685"/>
          </a:xfrm>
          <a:custGeom>
            <a:avLst/>
            <a:gdLst>
              <a:gd name="connsiteX0" fmla="*/ 369318 w 607145"/>
              <a:gd name="connsiteY0" fmla="*/ 357343 h 608062"/>
              <a:gd name="connsiteX1" fmla="*/ 416782 w 607145"/>
              <a:gd name="connsiteY1" fmla="*/ 357343 h 608062"/>
              <a:gd name="connsiteX2" fmla="*/ 435812 w 607145"/>
              <a:gd name="connsiteY2" fmla="*/ 376326 h 608062"/>
              <a:gd name="connsiteX3" fmla="*/ 435812 w 607145"/>
              <a:gd name="connsiteY3" fmla="*/ 423674 h 608062"/>
              <a:gd name="connsiteX4" fmla="*/ 416782 w 607145"/>
              <a:gd name="connsiteY4" fmla="*/ 442657 h 608062"/>
              <a:gd name="connsiteX5" fmla="*/ 369318 w 607145"/>
              <a:gd name="connsiteY5" fmla="*/ 442657 h 608062"/>
              <a:gd name="connsiteX6" fmla="*/ 350287 w 607145"/>
              <a:gd name="connsiteY6" fmla="*/ 423674 h 608062"/>
              <a:gd name="connsiteX7" fmla="*/ 350287 w 607145"/>
              <a:gd name="connsiteY7" fmla="*/ 376326 h 608062"/>
              <a:gd name="connsiteX8" fmla="*/ 369318 w 607145"/>
              <a:gd name="connsiteY8" fmla="*/ 357343 h 608062"/>
              <a:gd name="connsiteX9" fmla="*/ 246095 w 607145"/>
              <a:gd name="connsiteY9" fmla="*/ 357343 h 608062"/>
              <a:gd name="connsiteX10" fmla="*/ 293520 w 607145"/>
              <a:gd name="connsiteY10" fmla="*/ 357343 h 608062"/>
              <a:gd name="connsiteX11" fmla="*/ 312535 w 607145"/>
              <a:gd name="connsiteY11" fmla="*/ 376326 h 608062"/>
              <a:gd name="connsiteX12" fmla="*/ 312535 w 607145"/>
              <a:gd name="connsiteY12" fmla="*/ 423674 h 608062"/>
              <a:gd name="connsiteX13" fmla="*/ 293520 w 607145"/>
              <a:gd name="connsiteY13" fmla="*/ 442657 h 608062"/>
              <a:gd name="connsiteX14" fmla="*/ 246095 w 607145"/>
              <a:gd name="connsiteY14" fmla="*/ 442657 h 608062"/>
              <a:gd name="connsiteX15" fmla="*/ 227080 w 607145"/>
              <a:gd name="connsiteY15" fmla="*/ 423674 h 608062"/>
              <a:gd name="connsiteX16" fmla="*/ 227080 w 607145"/>
              <a:gd name="connsiteY16" fmla="*/ 376326 h 608062"/>
              <a:gd name="connsiteX17" fmla="*/ 246095 w 607145"/>
              <a:gd name="connsiteY17" fmla="*/ 357343 h 608062"/>
              <a:gd name="connsiteX18" fmla="*/ 122041 w 607145"/>
              <a:gd name="connsiteY18" fmla="*/ 357343 h 608062"/>
              <a:gd name="connsiteX19" fmla="*/ 169466 w 607145"/>
              <a:gd name="connsiteY19" fmla="*/ 357343 h 608062"/>
              <a:gd name="connsiteX20" fmla="*/ 188481 w 607145"/>
              <a:gd name="connsiteY20" fmla="*/ 376326 h 608062"/>
              <a:gd name="connsiteX21" fmla="*/ 188481 w 607145"/>
              <a:gd name="connsiteY21" fmla="*/ 423674 h 608062"/>
              <a:gd name="connsiteX22" fmla="*/ 169466 w 607145"/>
              <a:gd name="connsiteY22" fmla="*/ 442657 h 608062"/>
              <a:gd name="connsiteX23" fmla="*/ 122041 w 607145"/>
              <a:gd name="connsiteY23" fmla="*/ 442657 h 608062"/>
              <a:gd name="connsiteX24" fmla="*/ 103026 w 607145"/>
              <a:gd name="connsiteY24" fmla="*/ 423674 h 608062"/>
              <a:gd name="connsiteX25" fmla="*/ 103026 w 607145"/>
              <a:gd name="connsiteY25" fmla="*/ 376326 h 608062"/>
              <a:gd name="connsiteX26" fmla="*/ 122041 w 607145"/>
              <a:gd name="connsiteY26" fmla="*/ 357343 h 608062"/>
              <a:gd name="connsiteX27" fmla="*/ 369318 w 607145"/>
              <a:gd name="connsiteY27" fmla="*/ 233924 h 608062"/>
              <a:gd name="connsiteX28" fmla="*/ 416782 w 607145"/>
              <a:gd name="connsiteY28" fmla="*/ 233924 h 608062"/>
              <a:gd name="connsiteX29" fmla="*/ 435812 w 607145"/>
              <a:gd name="connsiteY29" fmla="*/ 252907 h 608062"/>
              <a:gd name="connsiteX30" fmla="*/ 435812 w 607145"/>
              <a:gd name="connsiteY30" fmla="*/ 300255 h 608062"/>
              <a:gd name="connsiteX31" fmla="*/ 416782 w 607145"/>
              <a:gd name="connsiteY31" fmla="*/ 319238 h 608062"/>
              <a:gd name="connsiteX32" fmla="*/ 369318 w 607145"/>
              <a:gd name="connsiteY32" fmla="*/ 319238 h 608062"/>
              <a:gd name="connsiteX33" fmla="*/ 350287 w 607145"/>
              <a:gd name="connsiteY33" fmla="*/ 300255 h 608062"/>
              <a:gd name="connsiteX34" fmla="*/ 350287 w 607145"/>
              <a:gd name="connsiteY34" fmla="*/ 252907 h 608062"/>
              <a:gd name="connsiteX35" fmla="*/ 369318 w 607145"/>
              <a:gd name="connsiteY35" fmla="*/ 233924 h 608062"/>
              <a:gd name="connsiteX36" fmla="*/ 246095 w 607145"/>
              <a:gd name="connsiteY36" fmla="*/ 233924 h 608062"/>
              <a:gd name="connsiteX37" fmla="*/ 293520 w 607145"/>
              <a:gd name="connsiteY37" fmla="*/ 233924 h 608062"/>
              <a:gd name="connsiteX38" fmla="*/ 312535 w 607145"/>
              <a:gd name="connsiteY38" fmla="*/ 252907 h 608062"/>
              <a:gd name="connsiteX39" fmla="*/ 312535 w 607145"/>
              <a:gd name="connsiteY39" fmla="*/ 300255 h 608062"/>
              <a:gd name="connsiteX40" fmla="*/ 293520 w 607145"/>
              <a:gd name="connsiteY40" fmla="*/ 319238 h 608062"/>
              <a:gd name="connsiteX41" fmla="*/ 246095 w 607145"/>
              <a:gd name="connsiteY41" fmla="*/ 319238 h 608062"/>
              <a:gd name="connsiteX42" fmla="*/ 227080 w 607145"/>
              <a:gd name="connsiteY42" fmla="*/ 300255 h 608062"/>
              <a:gd name="connsiteX43" fmla="*/ 227080 w 607145"/>
              <a:gd name="connsiteY43" fmla="*/ 252907 h 608062"/>
              <a:gd name="connsiteX44" fmla="*/ 246095 w 607145"/>
              <a:gd name="connsiteY44" fmla="*/ 233924 h 608062"/>
              <a:gd name="connsiteX45" fmla="*/ 122041 w 607145"/>
              <a:gd name="connsiteY45" fmla="*/ 233924 h 608062"/>
              <a:gd name="connsiteX46" fmla="*/ 169466 w 607145"/>
              <a:gd name="connsiteY46" fmla="*/ 233924 h 608062"/>
              <a:gd name="connsiteX47" fmla="*/ 188481 w 607145"/>
              <a:gd name="connsiteY47" fmla="*/ 252907 h 608062"/>
              <a:gd name="connsiteX48" fmla="*/ 188481 w 607145"/>
              <a:gd name="connsiteY48" fmla="*/ 300255 h 608062"/>
              <a:gd name="connsiteX49" fmla="*/ 169466 w 607145"/>
              <a:gd name="connsiteY49" fmla="*/ 319238 h 608062"/>
              <a:gd name="connsiteX50" fmla="*/ 122041 w 607145"/>
              <a:gd name="connsiteY50" fmla="*/ 319238 h 608062"/>
              <a:gd name="connsiteX51" fmla="*/ 103026 w 607145"/>
              <a:gd name="connsiteY51" fmla="*/ 300255 h 608062"/>
              <a:gd name="connsiteX52" fmla="*/ 103026 w 607145"/>
              <a:gd name="connsiteY52" fmla="*/ 252907 h 608062"/>
              <a:gd name="connsiteX53" fmla="*/ 122041 w 607145"/>
              <a:gd name="connsiteY53" fmla="*/ 233924 h 608062"/>
              <a:gd name="connsiteX54" fmla="*/ 41177 w 607145"/>
              <a:gd name="connsiteY54" fmla="*/ 195691 h 608062"/>
              <a:gd name="connsiteX55" fmla="*/ 41177 w 607145"/>
              <a:gd name="connsiteY55" fmla="*/ 490146 h 608062"/>
              <a:gd name="connsiteX56" fmla="*/ 487641 w 607145"/>
              <a:gd name="connsiteY56" fmla="*/ 490146 h 608062"/>
              <a:gd name="connsiteX57" fmla="*/ 487641 w 607145"/>
              <a:gd name="connsiteY57" fmla="*/ 195691 h 608062"/>
              <a:gd name="connsiteX58" fmla="*/ 531205 w 607145"/>
              <a:gd name="connsiteY58" fmla="*/ 170737 h 608062"/>
              <a:gd name="connsiteX59" fmla="*/ 531205 w 607145"/>
              <a:gd name="connsiteY59" fmla="*/ 532232 h 608062"/>
              <a:gd name="connsiteX60" fmla="*/ 92351 w 607145"/>
              <a:gd name="connsiteY60" fmla="*/ 532232 h 608062"/>
              <a:gd name="connsiteX61" fmla="*/ 92351 w 607145"/>
              <a:gd name="connsiteY61" fmla="*/ 565305 h 608062"/>
              <a:gd name="connsiteX62" fmla="*/ 564327 w 607145"/>
              <a:gd name="connsiteY62" fmla="*/ 565305 h 608062"/>
              <a:gd name="connsiteX63" fmla="*/ 564327 w 607145"/>
              <a:gd name="connsiteY63" fmla="*/ 170737 h 608062"/>
              <a:gd name="connsiteX64" fmla="*/ 0 w 607145"/>
              <a:gd name="connsiteY64" fmla="*/ 77551 h 608062"/>
              <a:gd name="connsiteX65" fmla="*/ 89367 w 607145"/>
              <a:gd name="connsiteY65" fmla="*/ 77551 h 608062"/>
              <a:gd name="connsiteX66" fmla="*/ 89367 w 607145"/>
              <a:gd name="connsiteY66" fmla="*/ 94162 h 608062"/>
              <a:gd name="connsiteX67" fmla="*/ 136886 w 607145"/>
              <a:gd name="connsiteY67" fmla="*/ 141686 h 608062"/>
              <a:gd name="connsiteX68" fmla="*/ 165456 w 607145"/>
              <a:gd name="connsiteY68" fmla="*/ 141686 h 608062"/>
              <a:gd name="connsiteX69" fmla="*/ 212975 w 607145"/>
              <a:gd name="connsiteY69" fmla="*/ 94162 h 608062"/>
              <a:gd name="connsiteX70" fmla="*/ 212975 w 607145"/>
              <a:gd name="connsiteY70" fmla="*/ 77551 h 608062"/>
              <a:gd name="connsiteX71" fmla="*/ 317037 w 607145"/>
              <a:gd name="connsiteY71" fmla="*/ 77551 h 608062"/>
              <a:gd name="connsiteX72" fmla="*/ 317037 w 607145"/>
              <a:gd name="connsiteY72" fmla="*/ 94162 h 608062"/>
              <a:gd name="connsiteX73" fmla="*/ 364556 w 607145"/>
              <a:gd name="connsiteY73" fmla="*/ 141686 h 608062"/>
              <a:gd name="connsiteX74" fmla="*/ 393126 w 607145"/>
              <a:gd name="connsiteY74" fmla="*/ 141686 h 608062"/>
              <a:gd name="connsiteX75" fmla="*/ 440645 w 607145"/>
              <a:gd name="connsiteY75" fmla="*/ 94162 h 608062"/>
              <a:gd name="connsiteX76" fmla="*/ 440645 w 607145"/>
              <a:gd name="connsiteY76" fmla="*/ 77551 h 608062"/>
              <a:gd name="connsiteX77" fmla="*/ 531205 w 607145"/>
              <a:gd name="connsiteY77" fmla="*/ 77551 h 608062"/>
              <a:gd name="connsiteX78" fmla="*/ 531205 w 607145"/>
              <a:gd name="connsiteY78" fmla="*/ 124479 h 608062"/>
              <a:gd name="connsiteX79" fmla="*/ 607145 w 607145"/>
              <a:gd name="connsiteY79" fmla="*/ 124479 h 608062"/>
              <a:gd name="connsiteX80" fmla="*/ 607145 w 607145"/>
              <a:gd name="connsiteY80" fmla="*/ 170737 h 608062"/>
              <a:gd name="connsiteX81" fmla="*/ 607145 w 607145"/>
              <a:gd name="connsiteY81" fmla="*/ 570147 h 608062"/>
              <a:gd name="connsiteX82" fmla="*/ 607145 w 607145"/>
              <a:gd name="connsiteY82" fmla="*/ 608062 h 608062"/>
              <a:gd name="connsiteX83" fmla="*/ 569175 w 607145"/>
              <a:gd name="connsiteY83" fmla="*/ 608062 h 608062"/>
              <a:gd name="connsiteX84" fmla="*/ 45952 w 607145"/>
              <a:gd name="connsiteY84" fmla="*/ 608062 h 608062"/>
              <a:gd name="connsiteX85" fmla="*/ 45952 w 607145"/>
              <a:gd name="connsiteY85" fmla="*/ 532232 h 608062"/>
              <a:gd name="connsiteX86" fmla="*/ 0 w 607145"/>
              <a:gd name="connsiteY86" fmla="*/ 532232 h 608062"/>
              <a:gd name="connsiteX87" fmla="*/ 364540 w 607145"/>
              <a:gd name="connsiteY87" fmla="*/ 0 h 608062"/>
              <a:gd name="connsiteX88" fmla="*/ 393122 w 607145"/>
              <a:gd name="connsiteY88" fmla="*/ 0 h 608062"/>
              <a:gd name="connsiteX89" fmla="*/ 421629 w 607145"/>
              <a:gd name="connsiteY89" fmla="*/ 28536 h 608062"/>
              <a:gd name="connsiteX90" fmla="*/ 421629 w 607145"/>
              <a:gd name="connsiteY90" fmla="*/ 94177 h 608062"/>
              <a:gd name="connsiteX91" fmla="*/ 393122 w 607145"/>
              <a:gd name="connsiteY91" fmla="*/ 122713 h 608062"/>
              <a:gd name="connsiteX92" fmla="*/ 364540 w 607145"/>
              <a:gd name="connsiteY92" fmla="*/ 122713 h 608062"/>
              <a:gd name="connsiteX93" fmla="*/ 336033 w 607145"/>
              <a:gd name="connsiteY93" fmla="*/ 94177 h 608062"/>
              <a:gd name="connsiteX94" fmla="*/ 336033 w 607145"/>
              <a:gd name="connsiteY94" fmla="*/ 28536 h 608062"/>
              <a:gd name="connsiteX95" fmla="*/ 364540 w 607145"/>
              <a:gd name="connsiteY95" fmla="*/ 0 h 608062"/>
              <a:gd name="connsiteX96" fmla="*/ 136873 w 607145"/>
              <a:gd name="connsiteY96" fmla="*/ 0 h 608062"/>
              <a:gd name="connsiteX97" fmla="*/ 165431 w 607145"/>
              <a:gd name="connsiteY97" fmla="*/ 0 h 608062"/>
              <a:gd name="connsiteX98" fmla="*/ 193914 w 607145"/>
              <a:gd name="connsiteY98" fmla="*/ 28536 h 608062"/>
              <a:gd name="connsiteX99" fmla="*/ 193914 w 607145"/>
              <a:gd name="connsiteY99" fmla="*/ 94177 h 608062"/>
              <a:gd name="connsiteX100" fmla="*/ 165431 w 607145"/>
              <a:gd name="connsiteY100" fmla="*/ 122713 h 608062"/>
              <a:gd name="connsiteX101" fmla="*/ 136873 w 607145"/>
              <a:gd name="connsiteY101" fmla="*/ 122713 h 608062"/>
              <a:gd name="connsiteX102" fmla="*/ 108389 w 607145"/>
              <a:gd name="connsiteY102" fmla="*/ 94177 h 608062"/>
              <a:gd name="connsiteX103" fmla="*/ 108389 w 607145"/>
              <a:gd name="connsiteY103" fmla="*/ 28536 h 608062"/>
              <a:gd name="connsiteX104" fmla="*/ 136873 w 607145"/>
              <a:gd name="connsiteY104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7145" h="608062">
                <a:moveTo>
                  <a:pt x="369318" y="357343"/>
                </a:moveTo>
                <a:lnTo>
                  <a:pt x="416782" y="357343"/>
                </a:lnTo>
                <a:cubicBezTo>
                  <a:pt x="427305" y="357343"/>
                  <a:pt x="435812" y="365830"/>
                  <a:pt x="435812" y="376326"/>
                </a:cubicBezTo>
                <a:lnTo>
                  <a:pt x="435812" y="423674"/>
                </a:lnTo>
                <a:cubicBezTo>
                  <a:pt x="435812" y="434170"/>
                  <a:pt x="427305" y="442657"/>
                  <a:pt x="416782" y="442657"/>
                </a:cubicBezTo>
                <a:lnTo>
                  <a:pt x="369318" y="442657"/>
                </a:lnTo>
                <a:cubicBezTo>
                  <a:pt x="358795" y="442657"/>
                  <a:pt x="350287" y="434170"/>
                  <a:pt x="350287" y="423674"/>
                </a:cubicBezTo>
                <a:lnTo>
                  <a:pt x="350287" y="376326"/>
                </a:lnTo>
                <a:cubicBezTo>
                  <a:pt x="350287" y="365830"/>
                  <a:pt x="358795" y="357343"/>
                  <a:pt x="369318" y="357343"/>
                </a:cubicBezTo>
                <a:close/>
                <a:moveTo>
                  <a:pt x="246095" y="357343"/>
                </a:moveTo>
                <a:lnTo>
                  <a:pt x="293520" y="357343"/>
                </a:lnTo>
                <a:cubicBezTo>
                  <a:pt x="304034" y="357343"/>
                  <a:pt x="312535" y="365830"/>
                  <a:pt x="312535" y="376326"/>
                </a:cubicBezTo>
                <a:lnTo>
                  <a:pt x="312535" y="423674"/>
                </a:lnTo>
                <a:cubicBezTo>
                  <a:pt x="312535" y="434170"/>
                  <a:pt x="304034" y="442657"/>
                  <a:pt x="293520" y="442657"/>
                </a:cubicBezTo>
                <a:lnTo>
                  <a:pt x="246095" y="442657"/>
                </a:lnTo>
                <a:cubicBezTo>
                  <a:pt x="235581" y="442657"/>
                  <a:pt x="227080" y="434170"/>
                  <a:pt x="227080" y="423674"/>
                </a:cubicBezTo>
                <a:lnTo>
                  <a:pt x="227080" y="376326"/>
                </a:lnTo>
                <a:cubicBezTo>
                  <a:pt x="227080" y="365830"/>
                  <a:pt x="235581" y="357343"/>
                  <a:pt x="246095" y="357343"/>
                </a:cubicBezTo>
                <a:close/>
                <a:moveTo>
                  <a:pt x="122041" y="357343"/>
                </a:moveTo>
                <a:lnTo>
                  <a:pt x="169466" y="357343"/>
                </a:lnTo>
                <a:cubicBezTo>
                  <a:pt x="179980" y="357343"/>
                  <a:pt x="188481" y="365830"/>
                  <a:pt x="188481" y="376326"/>
                </a:cubicBezTo>
                <a:lnTo>
                  <a:pt x="188481" y="423674"/>
                </a:lnTo>
                <a:cubicBezTo>
                  <a:pt x="188481" y="434170"/>
                  <a:pt x="179980" y="442657"/>
                  <a:pt x="169466" y="442657"/>
                </a:cubicBezTo>
                <a:lnTo>
                  <a:pt x="122041" y="442657"/>
                </a:lnTo>
                <a:cubicBezTo>
                  <a:pt x="111527" y="442657"/>
                  <a:pt x="103026" y="434170"/>
                  <a:pt x="103026" y="423674"/>
                </a:cubicBezTo>
                <a:lnTo>
                  <a:pt x="103026" y="376326"/>
                </a:lnTo>
                <a:cubicBezTo>
                  <a:pt x="103026" y="365830"/>
                  <a:pt x="111527" y="357343"/>
                  <a:pt x="122041" y="357343"/>
                </a:cubicBezTo>
                <a:close/>
                <a:moveTo>
                  <a:pt x="369318" y="233924"/>
                </a:moveTo>
                <a:lnTo>
                  <a:pt x="416782" y="233924"/>
                </a:lnTo>
                <a:cubicBezTo>
                  <a:pt x="427305" y="233924"/>
                  <a:pt x="435812" y="242411"/>
                  <a:pt x="435812" y="252907"/>
                </a:cubicBezTo>
                <a:lnTo>
                  <a:pt x="435812" y="300255"/>
                </a:lnTo>
                <a:cubicBezTo>
                  <a:pt x="435812" y="310751"/>
                  <a:pt x="427305" y="319238"/>
                  <a:pt x="416782" y="319238"/>
                </a:cubicBezTo>
                <a:lnTo>
                  <a:pt x="369318" y="319238"/>
                </a:lnTo>
                <a:cubicBezTo>
                  <a:pt x="358795" y="319238"/>
                  <a:pt x="350287" y="310751"/>
                  <a:pt x="350287" y="300255"/>
                </a:cubicBezTo>
                <a:lnTo>
                  <a:pt x="350287" y="252907"/>
                </a:lnTo>
                <a:cubicBezTo>
                  <a:pt x="350287" y="242411"/>
                  <a:pt x="358795" y="233924"/>
                  <a:pt x="369318" y="233924"/>
                </a:cubicBezTo>
                <a:close/>
                <a:moveTo>
                  <a:pt x="246095" y="233924"/>
                </a:moveTo>
                <a:lnTo>
                  <a:pt x="293520" y="233924"/>
                </a:lnTo>
                <a:cubicBezTo>
                  <a:pt x="304034" y="233924"/>
                  <a:pt x="312535" y="242411"/>
                  <a:pt x="312535" y="252907"/>
                </a:cubicBezTo>
                <a:lnTo>
                  <a:pt x="312535" y="300255"/>
                </a:lnTo>
                <a:cubicBezTo>
                  <a:pt x="312535" y="310751"/>
                  <a:pt x="304034" y="319238"/>
                  <a:pt x="293520" y="319238"/>
                </a:cubicBezTo>
                <a:lnTo>
                  <a:pt x="246095" y="319238"/>
                </a:lnTo>
                <a:cubicBezTo>
                  <a:pt x="235581" y="319238"/>
                  <a:pt x="227080" y="310751"/>
                  <a:pt x="227080" y="300255"/>
                </a:cubicBezTo>
                <a:lnTo>
                  <a:pt x="227080" y="252907"/>
                </a:lnTo>
                <a:cubicBezTo>
                  <a:pt x="227080" y="242411"/>
                  <a:pt x="235581" y="233924"/>
                  <a:pt x="246095" y="233924"/>
                </a:cubicBezTo>
                <a:close/>
                <a:moveTo>
                  <a:pt x="122041" y="233924"/>
                </a:moveTo>
                <a:lnTo>
                  <a:pt x="169466" y="233924"/>
                </a:lnTo>
                <a:cubicBezTo>
                  <a:pt x="179980" y="233924"/>
                  <a:pt x="188481" y="242411"/>
                  <a:pt x="188481" y="252907"/>
                </a:cubicBezTo>
                <a:lnTo>
                  <a:pt x="188481" y="300255"/>
                </a:lnTo>
                <a:cubicBezTo>
                  <a:pt x="188481" y="310751"/>
                  <a:pt x="179980" y="319238"/>
                  <a:pt x="169466" y="319238"/>
                </a:cubicBezTo>
                <a:lnTo>
                  <a:pt x="122041" y="319238"/>
                </a:lnTo>
                <a:cubicBezTo>
                  <a:pt x="111527" y="319238"/>
                  <a:pt x="103026" y="310751"/>
                  <a:pt x="103026" y="300255"/>
                </a:cubicBezTo>
                <a:lnTo>
                  <a:pt x="103026" y="252907"/>
                </a:lnTo>
                <a:cubicBezTo>
                  <a:pt x="103026" y="242411"/>
                  <a:pt x="111527" y="233924"/>
                  <a:pt x="122041" y="233924"/>
                </a:cubicBezTo>
                <a:close/>
                <a:moveTo>
                  <a:pt x="41177" y="195691"/>
                </a:moveTo>
                <a:lnTo>
                  <a:pt x="41177" y="490146"/>
                </a:lnTo>
                <a:lnTo>
                  <a:pt x="487641" y="490146"/>
                </a:lnTo>
                <a:lnTo>
                  <a:pt x="487641" y="195691"/>
                </a:lnTo>
                <a:close/>
                <a:moveTo>
                  <a:pt x="531205" y="170737"/>
                </a:moveTo>
                <a:lnTo>
                  <a:pt x="531205" y="532232"/>
                </a:lnTo>
                <a:lnTo>
                  <a:pt x="92351" y="532232"/>
                </a:lnTo>
                <a:lnTo>
                  <a:pt x="92351" y="565305"/>
                </a:lnTo>
                <a:lnTo>
                  <a:pt x="564327" y="565305"/>
                </a:lnTo>
                <a:lnTo>
                  <a:pt x="564327" y="170737"/>
                </a:lnTo>
                <a:close/>
                <a:moveTo>
                  <a:pt x="0" y="77551"/>
                </a:moveTo>
                <a:lnTo>
                  <a:pt x="89367" y="77551"/>
                </a:lnTo>
                <a:lnTo>
                  <a:pt x="89367" y="94162"/>
                </a:lnTo>
                <a:cubicBezTo>
                  <a:pt x="89367" y="120382"/>
                  <a:pt x="110702" y="141686"/>
                  <a:pt x="136886" y="141686"/>
                </a:cubicBezTo>
                <a:lnTo>
                  <a:pt x="165456" y="141686"/>
                </a:lnTo>
                <a:cubicBezTo>
                  <a:pt x="191640" y="141686"/>
                  <a:pt x="212975" y="120382"/>
                  <a:pt x="212975" y="94162"/>
                </a:cubicBezTo>
                <a:lnTo>
                  <a:pt x="212975" y="77551"/>
                </a:lnTo>
                <a:lnTo>
                  <a:pt x="317037" y="77551"/>
                </a:lnTo>
                <a:lnTo>
                  <a:pt x="317037" y="94162"/>
                </a:lnTo>
                <a:cubicBezTo>
                  <a:pt x="317037" y="120382"/>
                  <a:pt x="338372" y="141686"/>
                  <a:pt x="364556" y="141686"/>
                </a:cubicBezTo>
                <a:lnTo>
                  <a:pt x="393126" y="141686"/>
                </a:lnTo>
                <a:cubicBezTo>
                  <a:pt x="419310" y="141686"/>
                  <a:pt x="440645" y="120382"/>
                  <a:pt x="440645" y="94162"/>
                </a:cubicBezTo>
                <a:lnTo>
                  <a:pt x="440645" y="77551"/>
                </a:lnTo>
                <a:lnTo>
                  <a:pt x="531205" y="77551"/>
                </a:lnTo>
                <a:lnTo>
                  <a:pt x="531205" y="124479"/>
                </a:lnTo>
                <a:lnTo>
                  <a:pt x="607145" y="124479"/>
                </a:lnTo>
                <a:lnTo>
                  <a:pt x="607145" y="170737"/>
                </a:lnTo>
                <a:lnTo>
                  <a:pt x="607145" y="570147"/>
                </a:lnTo>
                <a:lnTo>
                  <a:pt x="607145" y="608062"/>
                </a:lnTo>
                <a:lnTo>
                  <a:pt x="569175" y="608062"/>
                </a:lnTo>
                <a:lnTo>
                  <a:pt x="45952" y="608062"/>
                </a:lnTo>
                <a:lnTo>
                  <a:pt x="45952" y="532232"/>
                </a:lnTo>
                <a:lnTo>
                  <a:pt x="0" y="532232"/>
                </a:lnTo>
                <a:close/>
                <a:moveTo>
                  <a:pt x="364540" y="0"/>
                </a:moveTo>
                <a:lnTo>
                  <a:pt x="393122" y="0"/>
                </a:lnTo>
                <a:cubicBezTo>
                  <a:pt x="408868" y="0"/>
                  <a:pt x="421629" y="12741"/>
                  <a:pt x="421629" y="28536"/>
                </a:cubicBezTo>
                <a:lnTo>
                  <a:pt x="421629" y="94177"/>
                </a:lnTo>
                <a:cubicBezTo>
                  <a:pt x="421629" y="109972"/>
                  <a:pt x="408868" y="122713"/>
                  <a:pt x="393122" y="122713"/>
                </a:cubicBezTo>
                <a:lnTo>
                  <a:pt x="364540" y="122713"/>
                </a:lnTo>
                <a:cubicBezTo>
                  <a:pt x="348794" y="122713"/>
                  <a:pt x="336033" y="109972"/>
                  <a:pt x="336033" y="94177"/>
                </a:cubicBezTo>
                <a:lnTo>
                  <a:pt x="336033" y="28536"/>
                </a:lnTo>
                <a:cubicBezTo>
                  <a:pt x="336033" y="12741"/>
                  <a:pt x="348794" y="0"/>
                  <a:pt x="364540" y="0"/>
                </a:cubicBezTo>
                <a:close/>
                <a:moveTo>
                  <a:pt x="136873" y="0"/>
                </a:moveTo>
                <a:lnTo>
                  <a:pt x="165431" y="0"/>
                </a:lnTo>
                <a:cubicBezTo>
                  <a:pt x="181164" y="0"/>
                  <a:pt x="193914" y="12741"/>
                  <a:pt x="193914" y="28536"/>
                </a:cubicBezTo>
                <a:lnTo>
                  <a:pt x="193914" y="94177"/>
                </a:lnTo>
                <a:cubicBezTo>
                  <a:pt x="193914" y="109972"/>
                  <a:pt x="181164" y="122713"/>
                  <a:pt x="165431" y="122713"/>
                </a:cubicBezTo>
                <a:lnTo>
                  <a:pt x="136873" y="122713"/>
                </a:lnTo>
                <a:cubicBezTo>
                  <a:pt x="121140" y="122713"/>
                  <a:pt x="108389" y="109972"/>
                  <a:pt x="108389" y="94177"/>
                </a:cubicBezTo>
                <a:lnTo>
                  <a:pt x="108389" y="28536"/>
                </a:lnTo>
                <a:cubicBezTo>
                  <a:pt x="108389" y="12741"/>
                  <a:pt x="121140" y="0"/>
                  <a:pt x="1368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brain_348144"/>
          <p:cNvSpPr>
            <a:spLocks noChangeAspect="1"/>
          </p:cNvSpPr>
          <p:nvPr/>
        </p:nvSpPr>
        <p:spPr bwMode="auto">
          <a:xfrm>
            <a:off x="4002060" y="5385269"/>
            <a:ext cx="568556" cy="609685"/>
          </a:xfrm>
          <a:custGeom>
            <a:avLst/>
            <a:gdLst>
              <a:gd name="connsiteX0" fmla="*/ 231886 w 565201"/>
              <a:gd name="connsiteY0" fmla="*/ 118197 h 606087"/>
              <a:gd name="connsiteX1" fmla="*/ 231886 w 565201"/>
              <a:gd name="connsiteY1" fmla="*/ 134929 h 606087"/>
              <a:gd name="connsiteX2" fmla="*/ 257217 w 565201"/>
              <a:gd name="connsiteY2" fmla="*/ 134929 h 606087"/>
              <a:gd name="connsiteX3" fmla="*/ 257217 w 565201"/>
              <a:gd name="connsiteY3" fmla="*/ 118197 h 606087"/>
              <a:gd name="connsiteX4" fmla="*/ 361337 w 565201"/>
              <a:gd name="connsiteY4" fmla="*/ 222245 h 606087"/>
              <a:gd name="connsiteX5" fmla="*/ 344674 w 565201"/>
              <a:gd name="connsiteY5" fmla="*/ 222245 h 606087"/>
              <a:gd name="connsiteX6" fmla="*/ 344674 w 565201"/>
              <a:gd name="connsiteY6" fmla="*/ 247439 h 606087"/>
              <a:gd name="connsiteX7" fmla="*/ 361337 w 565201"/>
              <a:gd name="connsiteY7" fmla="*/ 247439 h 606087"/>
              <a:gd name="connsiteX8" fmla="*/ 257217 w 565201"/>
              <a:gd name="connsiteY8" fmla="*/ 351487 h 606087"/>
              <a:gd name="connsiteX9" fmla="*/ 257217 w 565201"/>
              <a:gd name="connsiteY9" fmla="*/ 334851 h 606087"/>
              <a:gd name="connsiteX10" fmla="*/ 231886 w 565201"/>
              <a:gd name="connsiteY10" fmla="*/ 334851 h 606087"/>
              <a:gd name="connsiteX11" fmla="*/ 231886 w 565201"/>
              <a:gd name="connsiteY11" fmla="*/ 351487 h 606087"/>
              <a:gd name="connsiteX12" fmla="*/ 127766 w 565201"/>
              <a:gd name="connsiteY12" fmla="*/ 247439 h 606087"/>
              <a:gd name="connsiteX13" fmla="*/ 144429 w 565201"/>
              <a:gd name="connsiteY13" fmla="*/ 247439 h 606087"/>
              <a:gd name="connsiteX14" fmla="*/ 144429 w 565201"/>
              <a:gd name="connsiteY14" fmla="*/ 222245 h 606087"/>
              <a:gd name="connsiteX15" fmla="*/ 127766 w 565201"/>
              <a:gd name="connsiteY15" fmla="*/ 222245 h 606087"/>
              <a:gd name="connsiteX16" fmla="*/ 231886 w 565201"/>
              <a:gd name="connsiteY16" fmla="*/ 118197 h 606087"/>
              <a:gd name="connsiteX17" fmla="*/ 231866 w 565201"/>
              <a:gd name="connsiteY17" fmla="*/ 58570 h 606087"/>
              <a:gd name="connsiteX18" fmla="*/ 231866 w 565201"/>
              <a:gd name="connsiteY18" fmla="*/ 92904 h 606087"/>
              <a:gd name="connsiteX19" fmla="*/ 102423 w 565201"/>
              <a:gd name="connsiteY19" fmla="*/ 222258 h 606087"/>
              <a:gd name="connsiteX20" fmla="*/ 68039 w 565201"/>
              <a:gd name="connsiteY20" fmla="*/ 222258 h 606087"/>
              <a:gd name="connsiteX21" fmla="*/ 68039 w 565201"/>
              <a:gd name="connsiteY21" fmla="*/ 247455 h 606087"/>
              <a:gd name="connsiteX22" fmla="*/ 102423 w 565201"/>
              <a:gd name="connsiteY22" fmla="*/ 247455 h 606087"/>
              <a:gd name="connsiteX23" fmla="*/ 231866 w 565201"/>
              <a:gd name="connsiteY23" fmla="*/ 376809 h 606087"/>
              <a:gd name="connsiteX24" fmla="*/ 231866 w 565201"/>
              <a:gd name="connsiteY24" fmla="*/ 411143 h 606087"/>
              <a:gd name="connsiteX25" fmla="*/ 257196 w 565201"/>
              <a:gd name="connsiteY25" fmla="*/ 411143 h 606087"/>
              <a:gd name="connsiteX26" fmla="*/ 257196 w 565201"/>
              <a:gd name="connsiteY26" fmla="*/ 376809 h 606087"/>
              <a:gd name="connsiteX27" fmla="*/ 386735 w 565201"/>
              <a:gd name="connsiteY27" fmla="*/ 247455 h 606087"/>
              <a:gd name="connsiteX28" fmla="*/ 421022 w 565201"/>
              <a:gd name="connsiteY28" fmla="*/ 247455 h 606087"/>
              <a:gd name="connsiteX29" fmla="*/ 421022 w 565201"/>
              <a:gd name="connsiteY29" fmla="*/ 222258 h 606087"/>
              <a:gd name="connsiteX30" fmla="*/ 386735 w 565201"/>
              <a:gd name="connsiteY30" fmla="*/ 222258 h 606087"/>
              <a:gd name="connsiteX31" fmla="*/ 257196 w 565201"/>
              <a:gd name="connsiteY31" fmla="*/ 92904 h 606087"/>
              <a:gd name="connsiteX32" fmla="*/ 257196 w 565201"/>
              <a:gd name="connsiteY32" fmla="*/ 58570 h 606087"/>
              <a:gd name="connsiteX33" fmla="*/ 243423 w 565201"/>
              <a:gd name="connsiteY33" fmla="*/ 0 h 606087"/>
              <a:gd name="connsiteX34" fmla="*/ 486418 w 565201"/>
              <a:gd name="connsiteY34" fmla="*/ 236972 h 606087"/>
              <a:gd name="connsiteX35" fmla="*/ 565201 w 565201"/>
              <a:gd name="connsiteY35" fmla="*/ 378732 h 606087"/>
              <a:gd name="connsiteX36" fmla="*/ 493160 w 565201"/>
              <a:gd name="connsiteY36" fmla="*/ 378732 h 606087"/>
              <a:gd name="connsiteX37" fmla="*/ 493160 w 565201"/>
              <a:gd name="connsiteY37" fmla="*/ 492410 h 606087"/>
              <a:gd name="connsiteX38" fmla="*/ 392032 w 565201"/>
              <a:gd name="connsiteY38" fmla="*/ 492410 h 606087"/>
              <a:gd name="connsiteX39" fmla="*/ 392032 w 565201"/>
              <a:gd name="connsiteY39" fmla="*/ 606087 h 606087"/>
              <a:gd name="connsiteX40" fmla="*/ 110416 w 565201"/>
              <a:gd name="connsiteY40" fmla="*/ 606087 h 606087"/>
              <a:gd name="connsiteX41" fmla="*/ 110416 w 565201"/>
              <a:gd name="connsiteY41" fmla="*/ 593392 h 606087"/>
              <a:gd name="connsiteX42" fmla="*/ 100689 w 565201"/>
              <a:gd name="connsiteY42" fmla="*/ 510971 h 606087"/>
              <a:gd name="connsiteX43" fmla="*/ 51185 w 565201"/>
              <a:gd name="connsiteY43" fmla="*/ 406815 h 606087"/>
              <a:gd name="connsiteX44" fmla="*/ 428 w 565201"/>
              <a:gd name="connsiteY44" fmla="*/ 238992 h 606087"/>
              <a:gd name="connsiteX45" fmla="*/ 243423 w 565201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5201" h="606087">
                <a:moveTo>
                  <a:pt x="231886" y="118197"/>
                </a:moveTo>
                <a:lnTo>
                  <a:pt x="231886" y="134929"/>
                </a:lnTo>
                <a:lnTo>
                  <a:pt x="257217" y="134929"/>
                </a:lnTo>
                <a:lnTo>
                  <a:pt x="257217" y="118197"/>
                </a:lnTo>
                <a:cubicBezTo>
                  <a:pt x="311926" y="124159"/>
                  <a:pt x="355462" y="167624"/>
                  <a:pt x="361337" y="222245"/>
                </a:cubicBezTo>
                <a:lnTo>
                  <a:pt x="344674" y="222245"/>
                </a:lnTo>
                <a:lnTo>
                  <a:pt x="344674" y="247439"/>
                </a:lnTo>
                <a:lnTo>
                  <a:pt x="361337" y="247439"/>
                </a:lnTo>
                <a:cubicBezTo>
                  <a:pt x="355462" y="302060"/>
                  <a:pt x="311926" y="345621"/>
                  <a:pt x="257217" y="351487"/>
                </a:cubicBezTo>
                <a:lnTo>
                  <a:pt x="257217" y="334851"/>
                </a:lnTo>
                <a:lnTo>
                  <a:pt x="231886" y="334851"/>
                </a:lnTo>
                <a:lnTo>
                  <a:pt x="231886" y="351487"/>
                </a:lnTo>
                <a:cubicBezTo>
                  <a:pt x="177177" y="345621"/>
                  <a:pt x="133641" y="302060"/>
                  <a:pt x="127766" y="247439"/>
                </a:cubicBezTo>
                <a:lnTo>
                  <a:pt x="144429" y="247439"/>
                </a:lnTo>
                <a:lnTo>
                  <a:pt x="144429" y="222245"/>
                </a:lnTo>
                <a:lnTo>
                  <a:pt x="127766" y="222245"/>
                </a:lnTo>
                <a:cubicBezTo>
                  <a:pt x="133641" y="167624"/>
                  <a:pt x="177177" y="124159"/>
                  <a:pt x="231886" y="118197"/>
                </a:cubicBezTo>
                <a:close/>
                <a:moveTo>
                  <a:pt x="231866" y="58570"/>
                </a:moveTo>
                <a:lnTo>
                  <a:pt x="231866" y="92904"/>
                </a:lnTo>
                <a:cubicBezTo>
                  <a:pt x="163292" y="98963"/>
                  <a:pt x="108490" y="153686"/>
                  <a:pt x="102423" y="222258"/>
                </a:cubicBezTo>
                <a:lnTo>
                  <a:pt x="68039" y="222258"/>
                </a:lnTo>
                <a:lnTo>
                  <a:pt x="68039" y="247455"/>
                </a:lnTo>
                <a:lnTo>
                  <a:pt x="102423" y="247455"/>
                </a:lnTo>
                <a:cubicBezTo>
                  <a:pt x="108490" y="316027"/>
                  <a:pt x="163292" y="370750"/>
                  <a:pt x="231866" y="376809"/>
                </a:cubicBezTo>
                <a:lnTo>
                  <a:pt x="231866" y="411143"/>
                </a:lnTo>
                <a:lnTo>
                  <a:pt x="257196" y="411143"/>
                </a:lnTo>
                <a:lnTo>
                  <a:pt x="257196" y="376809"/>
                </a:lnTo>
                <a:cubicBezTo>
                  <a:pt x="325866" y="370750"/>
                  <a:pt x="380668" y="316027"/>
                  <a:pt x="386735" y="247455"/>
                </a:cubicBezTo>
                <a:lnTo>
                  <a:pt x="421022" y="247455"/>
                </a:lnTo>
                <a:lnTo>
                  <a:pt x="421022" y="222258"/>
                </a:lnTo>
                <a:lnTo>
                  <a:pt x="386735" y="222258"/>
                </a:lnTo>
                <a:cubicBezTo>
                  <a:pt x="380668" y="153686"/>
                  <a:pt x="325866" y="98963"/>
                  <a:pt x="257196" y="92904"/>
                </a:cubicBezTo>
                <a:lnTo>
                  <a:pt x="257196" y="58570"/>
                </a:lnTo>
                <a:close/>
                <a:moveTo>
                  <a:pt x="243423" y="0"/>
                </a:moveTo>
                <a:cubicBezTo>
                  <a:pt x="376333" y="0"/>
                  <a:pt x="484684" y="105887"/>
                  <a:pt x="486418" y="236972"/>
                </a:cubicBezTo>
                <a:lnTo>
                  <a:pt x="565201" y="378732"/>
                </a:lnTo>
                <a:lnTo>
                  <a:pt x="493160" y="378732"/>
                </a:lnTo>
                <a:lnTo>
                  <a:pt x="493160" y="492410"/>
                </a:lnTo>
                <a:lnTo>
                  <a:pt x="392032" y="492410"/>
                </a:lnTo>
                <a:lnTo>
                  <a:pt x="392032" y="606087"/>
                </a:lnTo>
                <a:lnTo>
                  <a:pt x="110416" y="606087"/>
                </a:lnTo>
                <a:lnTo>
                  <a:pt x="110416" y="593392"/>
                </a:lnTo>
                <a:cubicBezTo>
                  <a:pt x="110416" y="565502"/>
                  <a:pt x="107142" y="537707"/>
                  <a:pt x="100689" y="510971"/>
                </a:cubicBezTo>
                <a:cubicBezTo>
                  <a:pt x="92406" y="476541"/>
                  <a:pt x="76129" y="442399"/>
                  <a:pt x="51185" y="406815"/>
                </a:cubicBezTo>
                <a:cubicBezTo>
                  <a:pt x="-7084" y="324009"/>
                  <a:pt x="139" y="242454"/>
                  <a:pt x="428" y="238992"/>
                </a:cubicBezTo>
                <a:cubicBezTo>
                  <a:pt x="428" y="107715"/>
                  <a:pt x="109357" y="0"/>
                  <a:pt x="243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2" y="6237814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5594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4868302"/>
            <a:chOff x="-240705" y="1416561"/>
            <a:chExt cx="12185125" cy="4477602"/>
          </a:xfrm>
        </p:grpSpPr>
        <p:sp>
          <p:nvSpPr>
            <p:cNvPr id="4" name="ïṩḻïde"/>
            <p:cNvSpPr/>
            <p:nvPr/>
          </p:nvSpPr>
          <p:spPr>
            <a:xfrm>
              <a:off x="2859650" y="3370298"/>
              <a:ext cx="2907207" cy="1849233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z="2400" i="1" u="sng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íŝḷiḋé"/>
            <p:cNvGrpSpPr/>
            <p:nvPr/>
          </p:nvGrpSpPr>
          <p:grpSpPr>
            <a:xfrm>
              <a:off x="6473123" y="2403300"/>
              <a:ext cx="4209728" cy="1013012"/>
              <a:chOff x="6213565" y="3483701"/>
              <a:chExt cx="4209728" cy="1013012"/>
            </a:xfrm>
          </p:grpSpPr>
          <p:sp>
            <p:nvSpPr>
              <p:cNvPr id="20" name="íṡlïḑe"/>
              <p:cNvSpPr/>
              <p:nvPr/>
            </p:nvSpPr>
            <p:spPr bwMode="auto">
              <a:xfrm>
                <a:off x="6213565" y="3582030"/>
                <a:ext cx="356542" cy="299688"/>
              </a:xfrm>
              <a:custGeom>
                <a:avLst/>
                <a:gdLst>
                  <a:gd name="connsiteX0" fmla="*/ 536415 w 607227"/>
                  <a:gd name="connsiteY0" fmla="*/ 12631 h 510399"/>
                  <a:gd name="connsiteX1" fmla="*/ 557192 w 607227"/>
                  <a:gd name="connsiteY1" fmla="*/ 21221 h 510399"/>
                  <a:gd name="connsiteX2" fmla="*/ 598584 w 607227"/>
                  <a:gd name="connsiteY2" fmla="*/ 62633 h 510399"/>
                  <a:gd name="connsiteX3" fmla="*/ 598584 w 607227"/>
                  <a:gd name="connsiteY3" fmla="*/ 104044 h 510399"/>
                  <a:gd name="connsiteX4" fmla="*/ 511175 w 607227"/>
                  <a:gd name="connsiteY4" fmla="*/ 191324 h 510399"/>
                  <a:gd name="connsiteX5" fmla="*/ 444948 w 607227"/>
                  <a:gd name="connsiteY5" fmla="*/ 257453 h 510399"/>
                  <a:gd name="connsiteX6" fmla="*/ 339441 w 607227"/>
                  <a:gd name="connsiteY6" fmla="*/ 362805 h 510399"/>
                  <a:gd name="connsiteX7" fmla="*/ 297968 w 607227"/>
                  <a:gd name="connsiteY7" fmla="*/ 404217 h 510399"/>
                  <a:gd name="connsiteX8" fmla="*/ 277191 w 607227"/>
                  <a:gd name="connsiteY8" fmla="*/ 412807 h 510399"/>
                  <a:gd name="connsiteX9" fmla="*/ 256495 w 607227"/>
                  <a:gd name="connsiteY9" fmla="*/ 404217 h 510399"/>
                  <a:gd name="connsiteX10" fmla="*/ 215023 w 607227"/>
                  <a:gd name="connsiteY10" fmla="*/ 362805 h 510399"/>
                  <a:gd name="connsiteX11" fmla="*/ 138814 w 607227"/>
                  <a:gd name="connsiteY11" fmla="*/ 286790 h 510399"/>
                  <a:gd name="connsiteX12" fmla="*/ 138814 w 607227"/>
                  <a:gd name="connsiteY12" fmla="*/ 245378 h 510399"/>
                  <a:gd name="connsiteX13" fmla="*/ 180286 w 607227"/>
                  <a:gd name="connsiteY13" fmla="*/ 203967 h 510399"/>
                  <a:gd name="connsiteX14" fmla="*/ 201063 w 607227"/>
                  <a:gd name="connsiteY14" fmla="*/ 195376 h 510399"/>
                  <a:gd name="connsiteX15" fmla="*/ 221759 w 607227"/>
                  <a:gd name="connsiteY15" fmla="*/ 203967 h 510399"/>
                  <a:gd name="connsiteX16" fmla="*/ 277191 w 607227"/>
                  <a:gd name="connsiteY16" fmla="*/ 259317 h 510399"/>
                  <a:gd name="connsiteX17" fmla="*/ 444948 w 607227"/>
                  <a:gd name="connsiteY17" fmla="*/ 91807 h 510399"/>
                  <a:gd name="connsiteX18" fmla="*/ 503951 w 607227"/>
                  <a:gd name="connsiteY18" fmla="*/ 32891 h 510399"/>
                  <a:gd name="connsiteX19" fmla="*/ 515719 w 607227"/>
                  <a:gd name="connsiteY19" fmla="*/ 21221 h 510399"/>
                  <a:gd name="connsiteX20" fmla="*/ 536415 w 607227"/>
                  <a:gd name="connsiteY20" fmla="*/ 12631 h 510399"/>
                  <a:gd name="connsiteX21" fmla="*/ 61847 w 607227"/>
                  <a:gd name="connsiteY21" fmla="*/ 0 h 510399"/>
                  <a:gd name="connsiteX22" fmla="*/ 449328 w 607227"/>
                  <a:gd name="connsiteY22" fmla="*/ 0 h 510399"/>
                  <a:gd name="connsiteX23" fmla="*/ 491858 w 607227"/>
                  <a:gd name="connsiteY23" fmla="*/ 17019 h 510399"/>
                  <a:gd name="connsiteX24" fmla="*/ 442591 w 607227"/>
                  <a:gd name="connsiteY24" fmla="*/ 66130 h 510399"/>
                  <a:gd name="connsiteX25" fmla="*/ 66230 w 607227"/>
                  <a:gd name="connsiteY25" fmla="*/ 66130 h 510399"/>
                  <a:gd name="connsiteX26" fmla="*/ 66230 w 607227"/>
                  <a:gd name="connsiteY26" fmla="*/ 444269 h 510399"/>
                  <a:gd name="connsiteX27" fmla="*/ 444945 w 607227"/>
                  <a:gd name="connsiteY27" fmla="*/ 444269 h 510399"/>
                  <a:gd name="connsiteX28" fmla="*/ 444945 w 607227"/>
                  <a:gd name="connsiteY28" fmla="*/ 285590 h 510399"/>
                  <a:gd name="connsiteX29" fmla="*/ 511175 w 607227"/>
                  <a:gd name="connsiteY29" fmla="*/ 219460 h 510399"/>
                  <a:gd name="connsiteX30" fmla="*/ 511175 w 607227"/>
                  <a:gd name="connsiteY30" fmla="*/ 448645 h 510399"/>
                  <a:gd name="connsiteX31" fmla="*/ 449328 w 607227"/>
                  <a:gd name="connsiteY31" fmla="*/ 510399 h 510399"/>
                  <a:gd name="connsiteX32" fmla="*/ 61847 w 607227"/>
                  <a:gd name="connsiteY32" fmla="*/ 510399 h 510399"/>
                  <a:gd name="connsiteX33" fmla="*/ 0 w 607227"/>
                  <a:gd name="connsiteY33" fmla="*/ 448645 h 510399"/>
                  <a:gd name="connsiteX34" fmla="*/ 0 w 607227"/>
                  <a:gd name="connsiteY34" fmla="*/ 61673 h 510399"/>
                  <a:gd name="connsiteX35" fmla="*/ 61847 w 607227"/>
                  <a:gd name="connsiteY35" fmla="*/ 0 h 5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7227" h="510399">
                    <a:moveTo>
                      <a:pt x="536415" y="12631"/>
                    </a:moveTo>
                    <a:cubicBezTo>
                      <a:pt x="543882" y="12631"/>
                      <a:pt x="551430" y="15467"/>
                      <a:pt x="557192" y="21221"/>
                    </a:cubicBezTo>
                    <a:lnTo>
                      <a:pt x="598584" y="62633"/>
                    </a:lnTo>
                    <a:cubicBezTo>
                      <a:pt x="610108" y="74059"/>
                      <a:pt x="610108" y="92618"/>
                      <a:pt x="598584" y="104044"/>
                    </a:cubicBezTo>
                    <a:lnTo>
                      <a:pt x="511175" y="191324"/>
                    </a:lnTo>
                    <a:lnTo>
                      <a:pt x="444948" y="257453"/>
                    </a:lnTo>
                    <a:lnTo>
                      <a:pt x="339441" y="362805"/>
                    </a:lnTo>
                    <a:lnTo>
                      <a:pt x="297968" y="404217"/>
                    </a:lnTo>
                    <a:cubicBezTo>
                      <a:pt x="292206" y="409971"/>
                      <a:pt x="284739" y="412807"/>
                      <a:pt x="277191" y="412807"/>
                    </a:cubicBezTo>
                    <a:cubicBezTo>
                      <a:pt x="269724" y="412807"/>
                      <a:pt x="262177" y="409971"/>
                      <a:pt x="256495" y="404217"/>
                    </a:cubicBezTo>
                    <a:lnTo>
                      <a:pt x="215023" y="362805"/>
                    </a:lnTo>
                    <a:lnTo>
                      <a:pt x="138814" y="286790"/>
                    </a:lnTo>
                    <a:cubicBezTo>
                      <a:pt x="127370" y="275363"/>
                      <a:pt x="127370" y="256805"/>
                      <a:pt x="138814" y="245378"/>
                    </a:cubicBezTo>
                    <a:lnTo>
                      <a:pt x="180286" y="203967"/>
                    </a:lnTo>
                    <a:cubicBezTo>
                      <a:pt x="186049" y="198213"/>
                      <a:pt x="193515" y="195376"/>
                      <a:pt x="201063" y="195376"/>
                    </a:cubicBezTo>
                    <a:cubicBezTo>
                      <a:pt x="208530" y="195376"/>
                      <a:pt x="215997" y="198213"/>
                      <a:pt x="221759" y="203967"/>
                    </a:cubicBezTo>
                    <a:lnTo>
                      <a:pt x="277191" y="259317"/>
                    </a:lnTo>
                    <a:lnTo>
                      <a:pt x="444948" y="91807"/>
                    </a:lnTo>
                    <a:lnTo>
                      <a:pt x="503951" y="32891"/>
                    </a:lnTo>
                    <a:lnTo>
                      <a:pt x="515719" y="21221"/>
                    </a:lnTo>
                    <a:cubicBezTo>
                      <a:pt x="521401" y="15467"/>
                      <a:pt x="528949" y="12631"/>
                      <a:pt x="536415" y="12631"/>
                    </a:cubicBezTo>
                    <a:close/>
                    <a:moveTo>
                      <a:pt x="61847" y="0"/>
                    </a:moveTo>
                    <a:lnTo>
                      <a:pt x="449328" y="0"/>
                    </a:lnTo>
                    <a:cubicBezTo>
                      <a:pt x="465804" y="0"/>
                      <a:pt x="480738" y="6483"/>
                      <a:pt x="491858" y="17019"/>
                    </a:cubicBezTo>
                    <a:lnTo>
                      <a:pt x="442591" y="66130"/>
                    </a:lnTo>
                    <a:lnTo>
                      <a:pt x="66230" y="66130"/>
                    </a:lnTo>
                    <a:lnTo>
                      <a:pt x="66230" y="444269"/>
                    </a:lnTo>
                    <a:lnTo>
                      <a:pt x="444945" y="444269"/>
                    </a:lnTo>
                    <a:lnTo>
                      <a:pt x="444945" y="285590"/>
                    </a:lnTo>
                    <a:lnTo>
                      <a:pt x="511175" y="219460"/>
                    </a:lnTo>
                    <a:lnTo>
                      <a:pt x="511175" y="448645"/>
                    </a:lnTo>
                    <a:cubicBezTo>
                      <a:pt x="511175" y="482683"/>
                      <a:pt x="483417" y="510399"/>
                      <a:pt x="449328" y="510399"/>
                    </a:cubicBezTo>
                    <a:lnTo>
                      <a:pt x="61847" y="510399"/>
                    </a:lnTo>
                    <a:cubicBezTo>
                      <a:pt x="27758" y="510399"/>
                      <a:pt x="0" y="482683"/>
                      <a:pt x="0" y="448645"/>
                    </a:cubicBezTo>
                    <a:lnTo>
                      <a:pt x="0" y="61673"/>
                    </a:lnTo>
                    <a:cubicBezTo>
                      <a:pt x="0" y="27635"/>
                      <a:pt x="27758" y="0"/>
                      <a:pt x="618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íŝļïďe"/>
              <p:cNvGrpSpPr/>
              <p:nvPr/>
            </p:nvGrpSpPr>
            <p:grpSpPr>
              <a:xfrm>
                <a:off x="6650790" y="3483701"/>
                <a:ext cx="3772503" cy="1013012"/>
                <a:chOff x="6716203" y="3792070"/>
                <a:chExt cx="3772503" cy="1013012"/>
              </a:xfrm>
            </p:grpSpPr>
            <p:sp>
              <p:nvSpPr>
                <p:cNvPr id="22" name="íṥḷíḑe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716203" y="3792070"/>
                  <a:ext cx="3772503" cy="3864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1400" b="1"/>
                    <a:t>01.Text here</a:t>
                  </a:r>
                  <a:endParaRPr lang="id-ID" sz="1400" b="1" dirty="0"/>
                </a:p>
              </p:txBody>
            </p:sp>
            <p:sp>
              <p:nvSpPr>
                <p:cNvPr id="23" name="işḻiḓè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716203" y="4178571"/>
                  <a:ext cx="3772503" cy="626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</p:grpSp>
        <p:grpSp>
          <p:nvGrpSpPr>
            <p:cNvPr id="6" name="îSliḋè"/>
            <p:cNvGrpSpPr/>
            <p:nvPr/>
          </p:nvGrpSpPr>
          <p:grpSpPr>
            <a:xfrm>
              <a:off x="6150901" y="3627965"/>
              <a:ext cx="4209728" cy="1013012"/>
              <a:chOff x="5891343" y="3455182"/>
              <a:chExt cx="4209728" cy="1013012"/>
            </a:xfrm>
          </p:grpSpPr>
          <p:sp>
            <p:nvSpPr>
              <p:cNvPr id="16" name="í$lïḓè"/>
              <p:cNvSpPr/>
              <p:nvPr/>
            </p:nvSpPr>
            <p:spPr bwMode="auto">
              <a:xfrm>
                <a:off x="5891343" y="3553512"/>
                <a:ext cx="356543" cy="299686"/>
              </a:xfrm>
              <a:custGeom>
                <a:avLst/>
                <a:gdLst>
                  <a:gd name="connsiteX0" fmla="*/ 536415 w 607227"/>
                  <a:gd name="connsiteY0" fmla="*/ 12631 h 510399"/>
                  <a:gd name="connsiteX1" fmla="*/ 557192 w 607227"/>
                  <a:gd name="connsiteY1" fmla="*/ 21221 h 510399"/>
                  <a:gd name="connsiteX2" fmla="*/ 598584 w 607227"/>
                  <a:gd name="connsiteY2" fmla="*/ 62633 h 510399"/>
                  <a:gd name="connsiteX3" fmla="*/ 598584 w 607227"/>
                  <a:gd name="connsiteY3" fmla="*/ 104044 h 510399"/>
                  <a:gd name="connsiteX4" fmla="*/ 511175 w 607227"/>
                  <a:gd name="connsiteY4" fmla="*/ 191324 h 510399"/>
                  <a:gd name="connsiteX5" fmla="*/ 444948 w 607227"/>
                  <a:gd name="connsiteY5" fmla="*/ 257453 h 510399"/>
                  <a:gd name="connsiteX6" fmla="*/ 339441 w 607227"/>
                  <a:gd name="connsiteY6" fmla="*/ 362805 h 510399"/>
                  <a:gd name="connsiteX7" fmla="*/ 297968 w 607227"/>
                  <a:gd name="connsiteY7" fmla="*/ 404217 h 510399"/>
                  <a:gd name="connsiteX8" fmla="*/ 277191 w 607227"/>
                  <a:gd name="connsiteY8" fmla="*/ 412807 h 510399"/>
                  <a:gd name="connsiteX9" fmla="*/ 256495 w 607227"/>
                  <a:gd name="connsiteY9" fmla="*/ 404217 h 510399"/>
                  <a:gd name="connsiteX10" fmla="*/ 215023 w 607227"/>
                  <a:gd name="connsiteY10" fmla="*/ 362805 h 510399"/>
                  <a:gd name="connsiteX11" fmla="*/ 138814 w 607227"/>
                  <a:gd name="connsiteY11" fmla="*/ 286790 h 510399"/>
                  <a:gd name="connsiteX12" fmla="*/ 138814 w 607227"/>
                  <a:gd name="connsiteY12" fmla="*/ 245378 h 510399"/>
                  <a:gd name="connsiteX13" fmla="*/ 180286 w 607227"/>
                  <a:gd name="connsiteY13" fmla="*/ 203967 h 510399"/>
                  <a:gd name="connsiteX14" fmla="*/ 201063 w 607227"/>
                  <a:gd name="connsiteY14" fmla="*/ 195376 h 510399"/>
                  <a:gd name="connsiteX15" fmla="*/ 221759 w 607227"/>
                  <a:gd name="connsiteY15" fmla="*/ 203967 h 510399"/>
                  <a:gd name="connsiteX16" fmla="*/ 277191 w 607227"/>
                  <a:gd name="connsiteY16" fmla="*/ 259317 h 510399"/>
                  <a:gd name="connsiteX17" fmla="*/ 444948 w 607227"/>
                  <a:gd name="connsiteY17" fmla="*/ 91807 h 510399"/>
                  <a:gd name="connsiteX18" fmla="*/ 503951 w 607227"/>
                  <a:gd name="connsiteY18" fmla="*/ 32891 h 510399"/>
                  <a:gd name="connsiteX19" fmla="*/ 515719 w 607227"/>
                  <a:gd name="connsiteY19" fmla="*/ 21221 h 510399"/>
                  <a:gd name="connsiteX20" fmla="*/ 536415 w 607227"/>
                  <a:gd name="connsiteY20" fmla="*/ 12631 h 510399"/>
                  <a:gd name="connsiteX21" fmla="*/ 61847 w 607227"/>
                  <a:gd name="connsiteY21" fmla="*/ 0 h 510399"/>
                  <a:gd name="connsiteX22" fmla="*/ 449328 w 607227"/>
                  <a:gd name="connsiteY22" fmla="*/ 0 h 510399"/>
                  <a:gd name="connsiteX23" fmla="*/ 491858 w 607227"/>
                  <a:gd name="connsiteY23" fmla="*/ 17019 h 510399"/>
                  <a:gd name="connsiteX24" fmla="*/ 442591 w 607227"/>
                  <a:gd name="connsiteY24" fmla="*/ 66130 h 510399"/>
                  <a:gd name="connsiteX25" fmla="*/ 66230 w 607227"/>
                  <a:gd name="connsiteY25" fmla="*/ 66130 h 510399"/>
                  <a:gd name="connsiteX26" fmla="*/ 66230 w 607227"/>
                  <a:gd name="connsiteY26" fmla="*/ 444269 h 510399"/>
                  <a:gd name="connsiteX27" fmla="*/ 444945 w 607227"/>
                  <a:gd name="connsiteY27" fmla="*/ 444269 h 510399"/>
                  <a:gd name="connsiteX28" fmla="*/ 444945 w 607227"/>
                  <a:gd name="connsiteY28" fmla="*/ 285590 h 510399"/>
                  <a:gd name="connsiteX29" fmla="*/ 511175 w 607227"/>
                  <a:gd name="connsiteY29" fmla="*/ 219460 h 510399"/>
                  <a:gd name="connsiteX30" fmla="*/ 511175 w 607227"/>
                  <a:gd name="connsiteY30" fmla="*/ 448645 h 510399"/>
                  <a:gd name="connsiteX31" fmla="*/ 449328 w 607227"/>
                  <a:gd name="connsiteY31" fmla="*/ 510399 h 510399"/>
                  <a:gd name="connsiteX32" fmla="*/ 61847 w 607227"/>
                  <a:gd name="connsiteY32" fmla="*/ 510399 h 510399"/>
                  <a:gd name="connsiteX33" fmla="*/ 0 w 607227"/>
                  <a:gd name="connsiteY33" fmla="*/ 448645 h 510399"/>
                  <a:gd name="connsiteX34" fmla="*/ 0 w 607227"/>
                  <a:gd name="connsiteY34" fmla="*/ 61673 h 510399"/>
                  <a:gd name="connsiteX35" fmla="*/ 61847 w 607227"/>
                  <a:gd name="connsiteY35" fmla="*/ 0 h 5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7227" h="510399">
                    <a:moveTo>
                      <a:pt x="536415" y="12631"/>
                    </a:moveTo>
                    <a:cubicBezTo>
                      <a:pt x="543882" y="12631"/>
                      <a:pt x="551430" y="15467"/>
                      <a:pt x="557192" y="21221"/>
                    </a:cubicBezTo>
                    <a:lnTo>
                      <a:pt x="598584" y="62633"/>
                    </a:lnTo>
                    <a:cubicBezTo>
                      <a:pt x="610108" y="74059"/>
                      <a:pt x="610108" y="92618"/>
                      <a:pt x="598584" y="104044"/>
                    </a:cubicBezTo>
                    <a:lnTo>
                      <a:pt x="511175" y="191324"/>
                    </a:lnTo>
                    <a:lnTo>
                      <a:pt x="444948" y="257453"/>
                    </a:lnTo>
                    <a:lnTo>
                      <a:pt x="339441" y="362805"/>
                    </a:lnTo>
                    <a:lnTo>
                      <a:pt x="297968" y="404217"/>
                    </a:lnTo>
                    <a:cubicBezTo>
                      <a:pt x="292206" y="409971"/>
                      <a:pt x="284739" y="412807"/>
                      <a:pt x="277191" y="412807"/>
                    </a:cubicBezTo>
                    <a:cubicBezTo>
                      <a:pt x="269724" y="412807"/>
                      <a:pt x="262177" y="409971"/>
                      <a:pt x="256495" y="404217"/>
                    </a:cubicBezTo>
                    <a:lnTo>
                      <a:pt x="215023" y="362805"/>
                    </a:lnTo>
                    <a:lnTo>
                      <a:pt x="138814" y="286790"/>
                    </a:lnTo>
                    <a:cubicBezTo>
                      <a:pt x="127370" y="275363"/>
                      <a:pt x="127370" y="256805"/>
                      <a:pt x="138814" y="245378"/>
                    </a:cubicBezTo>
                    <a:lnTo>
                      <a:pt x="180286" y="203967"/>
                    </a:lnTo>
                    <a:cubicBezTo>
                      <a:pt x="186049" y="198213"/>
                      <a:pt x="193515" y="195376"/>
                      <a:pt x="201063" y="195376"/>
                    </a:cubicBezTo>
                    <a:cubicBezTo>
                      <a:pt x="208530" y="195376"/>
                      <a:pt x="215997" y="198213"/>
                      <a:pt x="221759" y="203967"/>
                    </a:cubicBezTo>
                    <a:lnTo>
                      <a:pt x="277191" y="259317"/>
                    </a:lnTo>
                    <a:lnTo>
                      <a:pt x="444948" y="91807"/>
                    </a:lnTo>
                    <a:lnTo>
                      <a:pt x="503951" y="32891"/>
                    </a:lnTo>
                    <a:lnTo>
                      <a:pt x="515719" y="21221"/>
                    </a:lnTo>
                    <a:cubicBezTo>
                      <a:pt x="521401" y="15467"/>
                      <a:pt x="528949" y="12631"/>
                      <a:pt x="536415" y="12631"/>
                    </a:cubicBezTo>
                    <a:close/>
                    <a:moveTo>
                      <a:pt x="61847" y="0"/>
                    </a:moveTo>
                    <a:lnTo>
                      <a:pt x="449328" y="0"/>
                    </a:lnTo>
                    <a:cubicBezTo>
                      <a:pt x="465804" y="0"/>
                      <a:pt x="480738" y="6483"/>
                      <a:pt x="491858" y="17019"/>
                    </a:cubicBezTo>
                    <a:lnTo>
                      <a:pt x="442591" y="66130"/>
                    </a:lnTo>
                    <a:lnTo>
                      <a:pt x="66230" y="66130"/>
                    </a:lnTo>
                    <a:lnTo>
                      <a:pt x="66230" y="444269"/>
                    </a:lnTo>
                    <a:lnTo>
                      <a:pt x="444945" y="444269"/>
                    </a:lnTo>
                    <a:lnTo>
                      <a:pt x="444945" y="285590"/>
                    </a:lnTo>
                    <a:lnTo>
                      <a:pt x="511175" y="219460"/>
                    </a:lnTo>
                    <a:lnTo>
                      <a:pt x="511175" y="448645"/>
                    </a:lnTo>
                    <a:cubicBezTo>
                      <a:pt x="511175" y="482683"/>
                      <a:pt x="483417" y="510399"/>
                      <a:pt x="449328" y="510399"/>
                    </a:cubicBezTo>
                    <a:lnTo>
                      <a:pt x="61847" y="510399"/>
                    </a:lnTo>
                    <a:cubicBezTo>
                      <a:pt x="27758" y="510399"/>
                      <a:pt x="0" y="482683"/>
                      <a:pt x="0" y="448645"/>
                    </a:cubicBezTo>
                    <a:lnTo>
                      <a:pt x="0" y="61673"/>
                    </a:lnTo>
                    <a:cubicBezTo>
                      <a:pt x="0" y="27635"/>
                      <a:pt x="27758" y="0"/>
                      <a:pt x="618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" name="íṡḷïḑé"/>
              <p:cNvGrpSpPr/>
              <p:nvPr/>
            </p:nvGrpSpPr>
            <p:grpSpPr>
              <a:xfrm>
                <a:off x="6328568" y="3455182"/>
                <a:ext cx="3772503" cy="1013012"/>
                <a:chOff x="6393981" y="3763551"/>
                <a:chExt cx="3772503" cy="1013012"/>
              </a:xfrm>
            </p:grpSpPr>
            <p:sp>
              <p:nvSpPr>
                <p:cNvPr id="18" name="îṣľîḍe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393981" y="3763551"/>
                  <a:ext cx="3772503" cy="38650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1400" b="1"/>
                    <a:t>02.Text here</a:t>
                  </a:r>
                  <a:endParaRPr lang="id-ID" sz="1400" b="1" dirty="0"/>
                </a:p>
              </p:txBody>
            </p:sp>
            <p:sp>
              <p:nvSpPr>
                <p:cNvPr id="19" name="ïsḷídé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393981" y="4150053"/>
                  <a:ext cx="3772503" cy="626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</a:t>
                  </a:r>
                  <a:endParaRPr lang="en-US" altLang="zh-CN" sz="1100" dirty="0">
                    <a:latin typeface="STZhongsong" charset="-122"/>
                    <a:ea typeface="STZhongsong" charset="-122"/>
                    <a:cs typeface="STZhongsong" charset="-122"/>
                  </a:endParaRPr>
                </a:p>
                <a:p>
                  <a:pPr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请替换文字内容</a:t>
                  </a:r>
                  <a:endParaRPr lang="en-US" altLang="zh-CN" sz="1100" dirty="0"/>
                </a:p>
              </p:txBody>
            </p:sp>
          </p:grpSp>
        </p:grpSp>
        <p:grpSp>
          <p:nvGrpSpPr>
            <p:cNvPr id="7" name="ïşļiḓê"/>
            <p:cNvGrpSpPr/>
            <p:nvPr/>
          </p:nvGrpSpPr>
          <p:grpSpPr>
            <a:xfrm>
              <a:off x="6150901" y="4881151"/>
              <a:ext cx="4209728" cy="1013012"/>
              <a:chOff x="5891343" y="3455182"/>
              <a:chExt cx="4209728" cy="1013012"/>
            </a:xfrm>
          </p:grpSpPr>
          <p:sp>
            <p:nvSpPr>
              <p:cNvPr id="12" name="ïş1îḑè"/>
              <p:cNvSpPr/>
              <p:nvPr/>
            </p:nvSpPr>
            <p:spPr bwMode="auto">
              <a:xfrm>
                <a:off x="5891343" y="3553512"/>
                <a:ext cx="356543" cy="299686"/>
              </a:xfrm>
              <a:custGeom>
                <a:avLst/>
                <a:gdLst>
                  <a:gd name="connsiteX0" fmla="*/ 536415 w 607227"/>
                  <a:gd name="connsiteY0" fmla="*/ 12631 h 510399"/>
                  <a:gd name="connsiteX1" fmla="*/ 557192 w 607227"/>
                  <a:gd name="connsiteY1" fmla="*/ 21221 h 510399"/>
                  <a:gd name="connsiteX2" fmla="*/ 598584 w 607227"/>
                  <a:gd name="connsiteY2" fmla="*/ 62633 h 510399"/>
                  <a:gd name="connsiteX3" fmla="*/ 598584 w 607227"/>
                  <a:gd name="connsiteY3" fmla="*/ 104044 h 510399"/>
                  <a:gd name="connsiteX4" fmla="*/ 511175 w 607227"/>
                  <a:gd name="connsiteY4" fmla="*/ 191324 h 510399"/>
                  <a:gd name="connsiteX5" fmla="*/ 444948 w 607227"/>
                  <a:gd name="connsiteY5" fmla="*/ 257453 h 510399"/>
                  <a:gd name="connsiteX6" fmla="*/ 339441 w 607227"/>
                  <a:gd name="connsiteY6" fmla="*/ 362805 h 510399"/>
                  <a:gd name="connsiteX7" fmla="*/ 297968 w 607227"/>
                  <a:gd name="connsiteY7" fmla="*/ 404217 h 510399"/>
                  <a:gd name="connsiteX8" fmla="*/ 277191 w 607227"/>
                  <a:gd name="connsiteY8" fmla="*/ 412807 h 510399"/>
                  <a:gd name="connsiteX9" fmla="*/ 256495 w 607227"/>
                  <a:gd name="connsiteY9" fmla="*/ 404217 h 510399"/>
                  <a:gd name="connsiteX10" fmla="*/ 215023 w 607227"/>
                  <a:gd name="connsiteY10" fmla="*/ 362805 h 510399"/>
                  <a:gd name="connsiteX11" fmla="*/ 138814 w 607227"/>
                  <a:gd name="connsiteY11" fmla="*/ 286790 h 510399"/>
                  <a:gd name="connsiteX12" fmla="*/ 138814 w 607227"/>
                  <a:gd name="connsiteY12" fmla="*/ 245378 h 510399"/>
                  <a:gd name="connsiteX13" fmla="*/ 180286 w 607227"/>
                  <a:gd name="connsiteY13" fmla="*/ 203967 h 510399"/>
                  <a:gd name="connsiteX14" fmla="*/ 201063 w 607227"/>
                  <a:gd name="connsiteY14" fmla="*/ 195376 h 510399"/>
                  <a:gd name="connsiteX15" fmla="*/ 221759 w 607227"/>
                  <a:gd name="connsiteY15" fmla="*/ 203967 h 510399"/>
                  <a:gd name="connsiteX16" fmla="*/ 277191 w 607227"/>
                  <a:gd name="connsiteY16" fmla="*/ 259317 h 510399"/>
                  <a:gd name="connsiteX17" fmla="*/ 444948 w 607227"/>
                  <a:gd name="connsiteY17" fmla="*/ 91807 h 510399"/>
                  <a:gd name="connsiteX18" fmla="*/ 503951 w 607227"/>
                  <a:gd name="connsiteY18" fmla="*/ 32891 h 510399"/>
                  <a:gd name="connsiteX19" fmla="*/ 515719 w 607227"/>
                  <a:gd name="connsiteY19" fmla="*/ 21221 h 510399"/>
                  <a:gd name="connsiteX20" fmla="*/ 536415 w 607227"/>
                  <a:gd name="connsiteY20" fmla="*/ 12631 h 510399"/>
                  <a:gd name="connsiteX21" fmla="*/ 61847 w 607227"/>
                  <a:gd name="connsiteY21" fmla="*/ 0 h 510399"/>
                  <a:gd name="connsiteX22" fmla="*/ 449328 w 607227"/>
                  <a:gd name="connsiteY22" fmla="*/ 0 h 510399"/>
                  <a:gd name="connsiteX23" fmla="*/ 491858 w 607227"/>
                  <a:gd name="connsiteY23" fmla="*/ 17019 h 510399"/>
                  <a:gd name="connsiteX24" fmla="*/ 442591 w 607227"/>
                  <a:gd name="connsiteY24" fmla="*/ 66130 h 510399"/>
                  <a:gd name="connsiteX25" fmla="*/ 66230 w 607227"/>
                  <a:gd name="connsiteY25" fmla="*/ 66130 h 510399"/>
                  <a:gd name="connsiteX26" fmla="*/ 66230 w 607227"/>
                  <a:gd name="connsiteY26" fmla="*/ 444269 h 510399"/>
                  <a:gd name="connsiteX27" fmla="*/ 444945 w 607227"/>
                  <a:gd name="connsiteY27" fmla="*/ 444269 h 510399"/>
                  <a:gd name="connsiteX28" fmla="*/ 444945 w 607227"/>
                  <a:gd name="connsiteY28" fmla="*/ 285590 h 510399"/>
                  <a:gd name="connsiteX29" fmla="*/ 511175 w 607227"/>
                  <a:gd name="connsiteY29" fmla="*/ 219460 h 510399"/>
                  <a:gd name="connsiteX30" fmla="*/ 511175 w 607227"/>
                  <a:gd name="connsiteY30" fmla="*/ 448645 h 510399"/>
                  <a:gd name="connsiteX31" fmla="*/ 449328 w 607227"/>
                  <a:gd name="connsiteY31" fmla="*/ 510399 h 510399"/>
                  <a:gd name="connsiteX32" fmla="*/ 61847 w 607227"/>
                  <a:gd name="connsiteY32" fmla="*/ 510399 h 510399"/>
                  <a:gd name="connsiteX33" fmla="*/ 0 w 607227"/>
                  <a:gd name="connsiteY33" fmla="*/ 448645 h 510399"/>
                  <a:gd name="connsiteX34" fmla="*/ 0 w 607227"/>
                  <a:gd name="connsiteY34" fmla="*/ 61673 h 510399"/>
                  <a:gd name="connsiteX35" fmla="*/ 61847 w 607227"/>
                  <a:gd name="connsiteY35" fmla="*/ 0 h 5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7227" h="510399">
                    <a:moveTo>
                      <a:pt x="536415" y="12631"/>
                    </a:moveTo>
                    <a:cubicBezTo>
                      <a:pt x="543882" y="12631"/>
                      <a:pt x="551430" y="15467"/>
                      <a:pt x="557192" y="21221"/>
                    </a:cubicBezTo>
                    <a:lnTo>
                      <a:pt x="598584" y="62633"/>
                    </a:lnTo>
                    <a:cubicBezTo>
                      <a:pt x="610108" y="74059"/>
                      <a:pt x="610108" y="92618"/>
                      <a:pt x="598584" y="104044"/>
                    </a:cubicBezTo>
                    <a:lnTo>
                      <a:pt x="511175" y="191324"/>
                    </a:lnTo>
                    <a:lnTo>
                      <a:pt x="444948" y="257453"/>
                    </a:lnTo>
                    <a:lnTo>
                      <a:pt x="339441" y="362805"/>
                    </a:lnTo>
                    <a:lnTo>
                      <a:pt x="297968" y="404217"/>
                    </a:lnTo>
                    <a:cubicBezTo>
                      <a:pt x="292206" y="409971"/>
                      <a:pt x="284739" y="412807"/>
                      <a:pt x="277191" y="412807"/>
                    </a:cubicBezTo>
                    <a:cubicBezTo>
                      <a:pt x="269724" y="412807"/>
                      <a:pt x="262177" y="409971"/>
                      <a:pt x="256495" y="404217"/>
                    </a:cubicBezTo>
                    <a:lnTo>
                      <a:pt x="215023" y="362805"/>
                    </a:lnTo>
                    <a:lnTo>
                      <a:pt x="138814" y="286790"/>
                    </a:lnTo>
                    <a:cubicBezTo>
                      <a:pt x="127370" y="275363"/>
                      <a:pt x="127370" y="256805"/>
                      <a:pt x="138814" y="245378"/>
                    </a:cubicBezTo>
                    <a:lnTo>
                      <a:pt x="180286" y="203967"/>
                    </a:lnTo>
                    <a:cubicBezTo>
                      <a:pt x="186049" y="198213"/>
                      <a:pt x="193515" y="195376"/>
                      <a:pt x="201063" y="195376"/>
                    </a:cubicBezTo>
                    <a:cubicBezTo>
                      <a:pt x="208530" y="195376"/>
                      <a:pt x="215997" y="198213"/>
                      <a:pt x="221759" y="203967"/>
                    </a:cubicBezTo>
                    <a:lnTo>
                      <a:pt x="277191" y="259317"/>
                    </a:lnTo>
                    <a:lnTo>
                      <a:pt x="444948" y="91807"/>
                    </a:lnTo>
                    <a:lnTo>
                      <a:pt x="503951" y="32891"/>
                    </a:lnTo>
                    <a:lnTo>
                      <a:pt x="515719" y="21221"/>
                    </a:lnTo>
                    <a:cubicBezTo>
                      <a:pt x="521401" y="15467"/>
                      <a:pt x="528949" y="12631"/>
                      <a:pt x="536415" y="12631"/>
                    </a:cubicBezTo>
                    <a:close/>
                    <a:moveTo>
                      <a:pt x="61847" y="0"/>
                    </a:moveTo>
                    <a:lnTo>
                      <a:pt x="449328" y="0"/>
                    </a:lnTo>
                    <a:cubicBezTo>
                      <a:pt x="465804" y="0"/>
                      <a:pt x="480738" y="6483"/>
                      <a:pt x="491858" y="17019"/>
                    </a:cubicBezTo>
                    <a:lnTo>
                      <a:pt x="442591" y="66130"/>
                    </a:lnTo>
                    <a:lnTo>
                      <a:pt x="66230" y="66130"/>
                    </a:lnTo>
                    <a:lnTo>
                      <a:pt x="66230" y="444269"/>
                    </a:lnTo>
                    <a:lnTo>
                      <a:pt x="444945" y="444269"/>
                    </a:lnTo>
                    <a:lnTo>
                      <a:pt x="444945" y="285590"/>
                    </a:lnTo>
                    <a:lnTo>
                      <a:pt x="511175" y="219460"/>
                    </a:lnTo>
                    <a:lnTo>
                      <a:pt x="511175" y="448645"/>
                    </a:lnTo>
                    <a:cubicBezTo>
                      <a:pt x="511175" y="482683"/>
                      <a:pt x="483417" y="510399"/>
                      <a:pt x="449328" y="510399"/>
                    </a:cubicBezTo>
                    <a:lnTo>
                      <a:pt x="61847" y="510399"/>
                    </a:lnTo>
                    <a:cubicBezTo>
                      <a:pt x="27758" y="510399"/>
                      <a:pt x="0" y="482683"/>
                      <a:pt x="0" y="448645"/>
                    </a:cubicBezTo>
                    <a:lnTo>
                      <a:pt x="0" y="61673"/>
                    </a:lnTo>
                    <a:cubicBezTo>
                      <a:pt x="0" y="27635"/>
                      <a:pt x="27758" y="0"/>
                      <a:pt x="618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" name="i$1íḋé"/>
              <p:cNvGrpSpPr/>
              <p:nvPr/>
            </p:nvGrpSpPr>
            <p:grpSpPr>
              <a:xfrm>
                <a:off x="6328568" y="3455182"/>
                <a:ext cx="3772503" cy="1013012"/>
                <a:chOff x="6393981" y="3763551"/>
                <a:chExt cx="3772503" cy="1013012"/>
              </a:xfrm>
            </p:grpSpPr>
            <p:sp>
              <p:nvSpPr>
                <p:cNvPr id="14" name="ïṣḷîḍe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393981" y="3763551"/>
                  <a:ext cx="3772503" cy="38650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1400" b="1"/>
                    <a:t>03.Text here</a:t>
                  </a:r>
                  <a:endParaRPr lang="id-ID" sz="1400" b="1" dirty="0"/>
                </a:p>
              </p:txBody>
            </p:sp>
            <p:sp>
              <p:nvSpPr>
                <p:cNvPr id="15" name="íşḷíḍê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393981" y="4150053"/>
                  <a:ext cx="3772503" cy="6265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</a:t>
                  </a:r>
                  <a:endParaRPr lang="en-US" altLang="zh-CN" sz="1100" dirty="0">
                    <a:latin typeface="STZhongsong" charset="-122"/>
                    <a:ea typeface="STZhongsong" charset="-122"/>
                    <a:cs typeface="STZhongsong" charset="-122"/>
                  </a:endParaRPr>
                </a:p>
                <a:p>
                  <a:pPr>
                    <a:lnSpc>
                      <a:spcPct val="13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100" dirty="0">
                      <a:latin typeface="STZhongsong" charset="-122"/>
                      <a:ea typeface="STZhongsong" charset="-122"/>
                      <a:cs typeface="STZhongsong" charset="-122"/>
                    </a:rPr>
                    <a:t>请替换文字内容 请替换文字内容</a:t>
                  </a:r>
                  <a:endParaRPr lang="en-US" altLang="zh-CN" sz="1100" dirty="0"/>
                </a:p>
              </p:txBody>
            </p:sp>
          </p:grpSp>
        </p:grpSp>
        <p:cxnSp>
          <p:nvCxnSpPr>
            <p:cNvPr id="8" name="直接连接符 7"/>
            <p:cNvCxnSpPr/>
            <p:nvPr/>
          </p:nvCxnSpPr>
          <p:spPr>
            <a:xfrm>
              <a:off x="6695556" y="3507881"/>
              <a:ext cx="450112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695556" y="4761065"/>
              <a:ext cx="450112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ṥḷïḍê"/>
            <p:cNvSpPr/>
            <p:nvPr/>
          </p:nvSpPr>
          <p:spPr>
            <a:xfrm>
              <a:off x="4113969" y="2423158"/>
              <a:ext cx="897302" cy="894888"/>
            </a:xfrm>
            <a:custGeom>
              <a:avLst/>
              <a:gdLst>
                <a:gd name="connsiteX0" fmla="*/ 221655 w 603405"/>
                <a:gd name="connsiteY0" fmla="*/ 220235 h 601782"/>
                <a:gd name="connsiteX1" fmla="*/ 382456 w 603405"/>
                <a:gd name="connsiteY1" fmla="*/ 220235 h 601782"/>
                <a:gd name="connsiteX2" fmla="*/ 411961 w 603405"/>
                <a:gd name="connsiteY2" fmla="*/ 249698 h 601782"/>
                <a:gd name="connsiteX3" fmla="*/ 411961 w 603405"/>
                <a:gd name="connsiteY3" fmla="*/ 297576 h 601782"/>
                <a:gd name="connsiteX4" fmla="*/ 411961 w 603405"/>
                <a:gd name="connsiteY4" fmla="*/ 403275 h 601782"/>
                <a:gd name="connsiteX5" fmla="*/ 382456 w 603405"/>
                <a:gd name="connsiteY5" fmla="*/ 432738 h 601782"/>
                <a:gd name="connsiteX6" fmla="*/ 371392 w 603405"/>
                <a:gd name="connsiteY6" fmla="*/ 432738 h 601782"/>
                <a:gd name="connsiteX7" fmla="*/ 371392 w 603405"/>
                <a:gd name="connsiteY7" fmla="*/ 572319 h 601782"/>
                <a:gd name="connsiteX8" fmla="*/ 341887 w 603405"/>
                <a:gd name="connsiteY8" fmla="*/ 601782 h 601782"/>
                <a:gd name="connsiteX9" fmla="*/ 262593 w 603405"/>
                <a:gd name="connsiteY9" fmla="*/ 601782 h 601782"/>
                <a:gd name="connsiteX10" fmla="*/ 233088 w 603405"/>
                <a:gd name="connsiteY10" fmla="*/ 572319 h 601782"/>
                <a:gd name="connsiteX11" fmla="*/ 233088 w 603405"/>
                <a:gd name="connsiteY11" fmla="*/ 433106 h 601782"/>
                <a:gd name="connsiteX12" fmla="*/ 221655 w 603405"/>
                <a:gd name="connsiteY12" fmla="*/ 433106 h 601782"/>
                <a:gd name="connsiteX13" fmla="*/ 192150 w 603405"/>
                <a:gd name="connsiteY13" fmla="*/ 403643 h 601782"/>
                <a:gd name="connsiteX14" fmla="*/ 192150 w 603405"/>
                <a:gd name="connsiteY14" fmla="*/ 297576 h 601782"/>
                <a:gd name="connsiteX15" fmla="*/ 192150 w 603405"/>
                <a:gd name="connsiteY15" fmla="*/ 249698 h 601782"/>
                <a:gd name="connsiteX16" fmla="*/ 221655 w 603405"/>
                <a:gd name="connsiteY16" fmla="*/ 220235 h 601782"/>
                <a:gd name="connsiteX17" fmla="*/ 29507 w 603405"/>
                <a:gd name="connsiteY17" fmla="*/ 141060 h 601782"/>
                <a:gd name="connsiteX18" fmla="*/ 162290 w 603405"/>
                <a:gd name="connsiteY18" fmla="*/ 141060 h 601782"/>
                <a:gd name="connsiteX19" fmla="*/ 191797 w 603405"/>
                <a:gd name="connsiteY19" fmla="*/ 170522 h 601782"/>
                <a:gd name="connsiteX20" fmla="*/ 191797 w 603405"/>
                <a:gd name="connsiteY20" fmla="*/ 182306 h 601782"/>
                <a:gd name="connsiteX21" fmla="*/ 147536 w 603405"/>
                <a:gd name="connsiteY21" fmla="*/ 249699 h 601782"/>
                <a:gd name="connsiteX22" fmla="*/ 147536 w 603405"/>
                <a:gd name="connsiteY22" fmla="*/ 403634 h 601782"/>
                <a:gd name="connsiteX23" fmla="*/ 156388 w 603405"/>
                <a:gd name="connsiteY23" fmla="*/ 438251 h 601782"/>
                <a:gd name="connsiteX24" fmla="*/ 156388 w 603405"/>
                <a:gd name="connsiteY24" fmla="*/ 444880 h 601782"/>
                <a:gd name="connsiteX25" fmla="*/ 126881 w 603405"/>
                <a:gd name="connsiteY25" fmla="*/ 474341 h 601782"/>
                <a:gd name="connsiteX26" fmla="*/ 64916 w 603405"/>
                <a:gd name="connsiteY26" fmla="*/ 474341 h 601782"/>
                <a:gd name="connsiteX27" fmla="*/ 35409 w 603405"/>
                <a:gd name="connsiteY27" fmla="*/ 444880 h 601782"/>
                <a:gd name="connsiteX28" fmla="*/ 35409 w 603405"/>
                <a:gd name="connsiteY28" fmla="*/ 327035 h 601782"/>
                <a:gd name="connsiteX29" fmla="*/ 29507 w 603405"/>
                <a:gd name="connsiteY29" fmla="*/ 327035 h 601782"/>
                <a:gd name="connsiteX30" fmla="*/ 0 w 603405"/>
                <a:gd name="connsiteY30" fmla="*/ 297573 h 601782"/>
                <a:gd name="connsiteX31" fmla="*/ 0 w 603405"/>
                <a:gd name="connsiteY31" fmla="*/ 170522 h 601782"/>
                <a:gd name="connsiteX32" fmla="*/ 29507 w 603405"/>
                <a:gd name="connsiteY32" fmla="*/ 141060 h 601782"/>
                <a:gd name="connsiteX33" fmla="*/ 441115 w 603405"/>
                <a:gd name="connsiteY33" fmla="*/ 140707 h 601782"/>
                <a:gd name="connsiteX34" fmla="*/ 573898 w 603405"/>
                <a:gd name="connsiteY34" fmla="*/ 140707 h 601782"/>
                <a:gd name="connsiteX35" fmla="*/ 603405 w 603405"/>
                <a:gd name="connsiteY35" fmla="*/ 170170 h 601782"/>
                <a:gd name="connsiteX36" fmla="*/ 603405 w 603405"/>
                <a:gd name="connsiteY36" fmla="*/ 296859 h 601782"/>
                <a:gd name="connsiteX37" fmla="*/ 573898 w 603405"/>
                <a:gd name="connsiteY37" fmla="*/ 326322 h 601782"/>
                <a:gd name="connsiteX38" fmla="*/ 567996 w 603405"/>
                <a:gd name="connsiteY38" fmla="*/ 326322 h 601782"/>
                <a:gd name="connsiteX39" fmla="*/ 567996 w 603405"/>
                <a:gd name="connsiteY39" fmla="*/ 444173 h 601782"/>
                <a:gd name="connsiteX40" fmla="*/ 538489 w 603405"/>
                <a:gd name="connsiteY40" fmla="*/ 473635 h 601782"/>
                <a:gd name="connsiteX41" fmla="*/ 476524 w 603405"/>
                <a:gd name="connsiteY41" fmla="*/ 473635 h 601782"/>
                <a:gd name="connsiteX42" fmla="*/ 447017 w 603405"/>
                <a:gd name="connsiteY42" fmla="*/ 444173 h 601782"/>
                <a:gd name="connsiteX43" fmla="*/ 447017 w 603405"/>
                <a:gd name="connsiteY43" fmla="*/ 437175 h 601782"/>
                <a:gd name="connsiteX44" fmla="*/ 455869 w 603405"/>
                <a:gd name="connsiteY44" fmla="*/ 402925 h 601782"/>
                <a:gd name="connsiteX45" fmla="*/ 455869 w 603405"/>
                <a:gd name="connsiteY45" fmla="*/ 248983 h 601782"/>
                <a:gd name="connsiteX46" fmla="*/ 411608 w 603405"/>
                <a:gd name="connsiteY46" fmla="*/ 181955 h 601782"/>
                <a:gd name="connsiteX47" fmla="*/ 411608 w 603405"/>
                <a:gd name="connsiteY47" fmla="*/ 170170 h 601782"/>
                <a:gd name="connsiteX48" fmla="*/ 441115 w 603405"/>
                <a:gd name="connsiteY48" fmla="*/ 140707 h 601782"/>
                <a:gd name="connsiteX49" fmla="*/ 301843 w 603405"/>
                <a:gd name="connsiteY49" fmla="*/ 58922 h 601782"/>
                <a:gd name="connsiteX50" fmla="*/ 370256 w 603405"/>
                <a:gd name="connsiteY50" fmla="*/ 127230 h 601782"/>
                <a:gd name="connsiteX51" fmla="*/ 301843 w 603405"/>
                <a:gd name="connsiteY51" fmla="*/ 195538 h 601782"/>
                <a:gd name="connsiteX52" fmla="*/ 233430 w 603405"/>
                <a:gd name="connsiteY52" fmla="*/ 127230 h 601782"/>
                <a:gd name="connsiteX53" fmla="*/ 301843 w 603405"/>
                <a:gd name="connsiteY53" fmla="*/ 58922 h 601782"/>
                <a:gd name="connsiteX54" fmla="*/ 508036 w 603405"/>
                <a:gd name="connsiteY54" fmla="*/ 0 h 601782"/>
                <a:gd name="connsiteX55" fmla="*/ 567629 w 603405"/>
                <a:gd name="connsiteY55" fmla="*/ 59487 h 601782"/>
                <a:gd name="connsiteX56" fmla="*/ 508036 w 603405"/>
                <a:gd name="connsiteY56" fmla="*/ 118974 h 601782"/>
                <a:gd name="connsiteX57" fmla="*/ 448443 w 603405"/>
                <a:gd name="connsiteY57" fmla="*/ 59487 h 601782"/>
                <a:gd name="connsiteX58" fmla="*/ 508036 w 603405"/>
                <a:gd name="connsiteY58" fmla="*/ 0 h 601782"/>
                <a:gd name="connsiteX59" fmla="*/ 95863 w 603405"/>
                <a:gd name="connsiteY59" fmla="*/ 0 h 601782"/>
                <a:gd name="connsiteX60" fmla="*/ 155244 w 603405"/>
                <a:gd name="connsiteY60" fmla="*/ 59487 h 601782"/>
                <a:gd name="connsiteX61" fmla="*/ 95863 w 603405"/>
                <a:gd name="connsiteY61" fmla="*/ 118974 h 601782"/>
                <a:gd name="connsiteX62" fmla="*/ 36482 w 603405"/>
                <a:gd name="connsiteY62" fmla="*/ 59487 h 601782"/>
                <a:gd name="connsiteX63" fmla="*/ 95863 w 603405"/>
                <a:gd name="connsiteY63" fmla="*/ 0 h 60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3405" h="601782">
                  <a:moveTo>
                    <a:pt x="221655" y="220235"/>
                  </a:moveTo>
                  <a:lnTo>
                    <a:pt x="382456" y="220235"/>
                  </a:lnTo>
                  <a:cubicBezTo>
                    <a:pt x="398684" y="220235"/>
                    <a:pt x="411961" y="233494"/>
                    <a:pt x="411961" y="249698"/>
                  </a:cubicBezTo>
                  <a:lnTo>
                    <a:pt x="411961" y="297576"/>
                  </a:lnTo>
                  <a:lnTo>
                    <a:pt x="411961" y="403275"/>
                  </a:lnTo>
                  <a:cubicBezTo>
                    <a:pt x="411961" y="419479"/>
                    <a:pt x="398684" y="432738"/>
                    <a:pt x="382456" y="432738"/>
                  </a:cubicBezTo>
                  <a:lnTo>
                    <a:pt x="371392" y="432738"/>
                  </a:lnTo>
                  <a:lnTo>
                    <a:pt x="371392" y="572319"/>
                  </a:lnTo>
                  <a:cubicBezTo>
                    <a:pt x="371392" y="588524"/>
                    <a:pt x="358115" y="601782"/>
                    <a:pt x="341887" y="601782"/>
                  </a:cubicBezTo>
                  <a:lnTo>
                    <a:pt x="262593" y="601782"/>
                  </a:lnTo>
                  <a:cubicBezTo>
                    <a:pt x="246365" y="601782"/>
                    <a:pt x="233088" y="588524"/>
                    <a:pt x="233088" y="572319"/>
                  </a:cubicBezTo>
                  <a:lnTo>
                    <a:pt x="233088" y="433106"/>
                  </a:lnTo>
                  <a:lnTo>
                    <a:pt x="221655" y="433106"/>
                  </a:lnTo>
                  <a:cubicBezTo>
                    <a:pt x="205427" y="433106"/>
                    <a:pt x="192150" y="419848"/>
                    <a:pt x="192150" y="403643"/>
                  </a:cubicBezTo>
                  <a:lnTo>
                    <a:pt x="192150" y="297576"/>
                  </a:lnTo>
                  <a:lnTo>
                    <a:pt x="192150" y="249698"/>
                  </a:lnTo>
                  <a:cubicBezTo>
                    <a:pt x="192150" y="233494"/>
                    <a:pt x="205058" y="220235"/>
                    <a:pt x="221655" y="220235"/>
                  </a:cubicBezTo>
                  <a:close/>
                  <a:moveTo>
                    <a:pt x="29507" y="141060"/>
                  </a:moveTo>
                  <a:lnTo>
                    <a:pt x="162290" y="141060"/>
                  </a:lnTo>
                  <a:cubicBezTo>
                    <a:pt x="178519" y="141060"/>
                    <a:pt x="191797" y="154318"/>
                    <a:pt x="191797" y="170522"/>
                  </a:cubicBezTo>
                  <a:lnTo>
                    <a:pt x="191797" y="182306"/>
                  </a:lnTo>
                  <a:cubicBezTo>
                    <a:pt x="165609" y="193722"/>
                    <a:pt x="147536" y="219501"/>
                    <a:pt x="147536" y="249699"/>
                  </a:cubicBezTo>
                  <a:lnTo>
                    <a:pt x="147536" y="403634"/>
                  </a:lnTo>
                  <a:cubicBezTo>
                    <a:pt x="147536" y="416155"/>
                    <a:pt x="150856" y="427940"/>
                    <a:pt x="156388" y="438251"/>
                  </a:cubicBezTo>
                  <a:lnTo>
                    <a:pt x="156388" y="444880"/>
                  </a:lnTo>
                  <a:cubicBezTo>
                    <a:pt x="156388" y="461084"/>
                    <a:pt x="143110" y="474341"/>
                    <a:pt x="126881" y="474341"/>
                  </a:cubicBezTo>
                  <a:lnTo>
                    <a:pt x="64916" y="474341"/>
                  </a:lnTo>
                  <a:cubicBezTo>
                    <a:pt x="48687" y="474341"/>
                    <a:pt x="35409" y="461084"/>
                    <a:pt x="35409" y="444880"/>
                  </a:cubicBezTo>
                  <a:lnTo>
                    <a:pt x="35409" y="327035"/>
                  </a:lnTo>
                  <a:lnTo>
                    <a:pt x="29507" y="327035"/>
                  </a:lnTo>
                  <a:cubicBezTo>
                    <a:pt x="12909" y="327035"/>
                    <a:pt x="0" y="313777"/>
                    <a:pt x="0" y="297573"/>
                  </a:cubicBezTo>
                  <a:lnTo>
                    <a:pt x="0" y="170522"/>
                  </a:lnTo>
                  <a:cubicBezTo>
                    <a:pt x="0" y="154318"/>
                    <a:pt x="13278" y="141060"/>
                    <a:pt x="29507" y="141060"/>
                  </a:cubicBezTo>
                  <a:close/>
                  <a:moveTo>
                    <a:pt x="441115" y="140707"/>
                  </a:moveTo>
                  <a:lnTo>
                    <a:pt x="573898" y="140707"/>
                  </a:lnTo>
                  <a:cubicBezTo>
                    <a:pt x="590127" y="140707"/>
                    <a:pt x="603405" y="153965"/>
                    <a:pt x="603405" y="170170"/>
                  </a:cubicBezTo>
                  <a:lnTo>
                    <a:pt x="603405" y="296859"/>
                  </a:lnTo>
                  <a:cubicBezTo>
                    <a:pt x="603405" y="313064"/>
                    <a:pt x="590127" y="326322"/>
                    <a:pt x="573898" y="326322"/>
                  </a:cubicBezTo>
                  <a:lnTo>
                    <a:pt x="567996" y="326322"/>
                  </a:lnTo>
                  <a:lnTo>
                    <a:pt x="567996" y="444173"/>
                  </a:lnTo>
                  <a:cubicBezTo>
                    <a:pt x="567996" y="460377"/>
                    <a:pt x="554718" y="473635"/>
                    <a:pt x="538489" y="473635"/>
                  </a:cubicBezTo>
                  <a:lnTo>
                    <a:pt x="476524" y="473635"/>
                  </a:lnTo>
                  <a:cubicBezTo>
                    <a:pt x="460295" y="473635"/>
                    <a:pt x="447017" y="460377"/>
                    <a:pt x="447017" y="444173"/>
                  </a:cubicBezTo>
                  <a:lnTo>
                    <a:pt x="447017" y="437175"/>
                  </a:lnTo>
                  <a:cubicBezTo>
                    <a:pt x="452918" y="426863"/>
                    <a:pt x="455869" y="415078"/>
                    <a:pt x="455869" y="402925"/>
                  </a:cubicBezTo>
                  <a:lnTo>
                    <a:pt x="455869" y="248983"/>
                  </a:lnTo>
                  <a:cubicBezTo>
                    <a:pt x="455869" y="219152"/>
                    <a:pt x="437796" y="193003"/>
                    <a:pt x="411608" y="181955"/>
                  </a:cubicBezTo>
                  <a:lnTo>
                    <a:pt x="411608" y="170170"/>
                  </a:lnTo>
                  <a:cubicBezTo>
                    <a:pt x="411608" y="153965"/>
                    <a:pt x="424886" y="140707"/>
                    <a:pt x="441115" y="140707"/>
                  </a:cubicBezTo>
                  <a:close/>
                  <a:moveTo>
                    <a:pt x="301843" y="58922"/>
                  </a:moveTo>
                  <a:cubicBezTo>
                    <a:pt x="339626" y="58922"/>
                    <a:pt x="370256" y="89505"/>
                    <a:pt x="370256" y="127230"/>
                  </a:cubicBezTo>
                  <a:cubicBezTo>
                    <a:pt x="370256" y="164955"/>
                    <a:pt x="339626" y="195538"/>
                    <a:pt x="301843" y="195538"/>
                  </a:cubicBezTo>
                  <a:cubicBezTo>
                    <a:pt x="264060" y="195538"/>
                    <a:pt x="233430" y="164955"/>
                    <a:pt x="233430" y="127230"/>
                  </a:cubicBezTo>
                  <a:cubicBezTo>
                    <a:pt x="233430" y="89505"/>
                    <a:pt x="264060" y="58922"/>
                    <a:pt x="301843" y="58922"/>
                  </a:cubicBezTo>
                  <a:close/>
                  <a:moveTo>
                    <a:pt x="508036" y="0"/>
                  </a:moveTo>
                  <a:cubicBezTo>
                    <a:pt x="540948" y="0"/>
                    <a:pt x="567629" y="26633"/>
                    <a:pt x="567629" y="59487"/>
                  </a:cubicBezTo>
                  <a:cubicBezTo>
                    <a:pt x="567629" y="92341"/>
                    <a:pt x="540948" y="118974"/>
                    <a:pt x="508036" y="118974"/>
                  </a:cubicBezTo>
                  <a:cubicBezTo>
                    <a:pt x="475124" y="118974"/>
                    <a:pt x="448443" y="92341"/>
                    <a:pt x="448443" y="59487"/>
                  </a:cubicBezTo>
                  <a:cubicBezTo>
                    <a:pt x="448443" y="26633"/>
                    <a:pt x="475124" y="0"/>
                    <a:pt x="508036" y="0"/>
                  </a:cubicBezTo>
                  <a:close/>
                  <a:moveTo>
                    <a:pt x="95863" y="0"/>
                  </a:moveTo>
                  <a:cubicBezTo>
                    <a:pt x="128658" y="0"/>
                    <a:pt x="155244" y="26633"/>
                    <a:pt x="155244" y="59487"/>
                  </a:cubicBezTo>
                  <a:cubicBezTo>
                    <a:pt x="155244" y="92341"/>
                    <a:pt x="128658" y="118974"/>
                    <a:pt x="95863" y="118974"/>
                  </a:cubicBezTo>
                  <a:cubicBezTo>
                    <a:pt x="63068" y="118974"/>
                    <a:pt x="36482" y="92341"/>
                    <a:pt x="36482" y="59487"/>
                  </a:cubicBezTo>
                  <a:cubicBezTo>
                    <a:pt x="36482" y="26633"/>
                    <a:pt x="63068" y="0"/>
                    <a:pt x="9586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400" b="1" i="1" u="sng" dirty="0">
                <a:solidFill>
                  <a:schemeClr val="bg1"/>
                </a:solidFill>
              </a:endParaRPr>
            </a:p>
          </p:txBody>
        </p:sp>
        <p:sp>
          <p:nvSpPr>
            <p:cNvPr id="11" name="ïŝlîḍè"/>
            <p:cNvSpPr/>
            <p:nvPr/>
          </p:nvSpPr>
          <p:spPr bwMode="auto">
            <a:xfrm>
              <a:off x="-240705" y="1416561"/>
              <a:ext cx="12185125" cy="3802971"/>
            </a:xfrm>
            <a:custGeom>
              <a:avLst/>
              <a:gdLst>
                <a:gd name="connsiteX0" fmla="*/ 0 w 12185125"/>
                <a:gd name="connsiteY0" fmla="*/ 1938235 h 3802970"/>
                <a:gd name="connsiteX1" fmla="*/ 2989772 w 12185125"/>
                <a:gd name="connsiteY1" fmla="*/ 1938235 h 3802970"/>
                <a:gd name="connsiteX2" fmla="*/ 2989772 w 12185125"/>
                <a:gd name="connsiteY2" fmla="*/ 3802970 h 3802970"/>
                <a:gd name="connsiteX3" fmla="*/ 0 w 12185125"/>
                <a:gd name="connsiteY3" fmla="*/ 3430023 h 3802970"/>
                <a:gd name="connsiteX4" fmla="*/ 3064297 w 12185125"/>
                <a:gd name="connsiteY4" fmla="*/ 1 h 3802970"/>
                <a:gd name="connsiteX5" fmla="*/ 6054068 w 12185125"/>
                <a:gd name="connsiteY5" fmla="*/ 1 h 3802970"/>
                <a:gd name="connsiteX6" fmla="*/ 6054068 w 12185125"/>
                <a:gd name="connsiteY6" fmla="*/ 1864736 h 3802970"/>
                <a:gd name="connsiteX7" fmla="*/ 3064297 w 12185125"/>
                <a:gd name="connsiteY7" fmla="*/ 1864736 h 3802970"/>
                <a:gd name="connsiteX8" fmla="*/ 2989772 w 12185125"/>
                <a:gd name="connsiteY8" fmla="*/ 0 h 3802970"/>
                <a:gd name="connsiteX9" fmla="*/ 2989772 w 12185125"/>
                <a:gd name="connsiteY9" fmla="*/ 1864735 h 3802970"/>
                <a:gd name="connsiteX10" fmla="*/ 0 w 12185125"/>
                <a:gd name="connsiteY10" fmla="*/ 1864735 h 3802970"/>
                <a:gd name="connsiteX11" fmla="*/ 0 w 12185125"/>
                <a:gd name="connsiteY11" fmla="*/ 371785 h 3802970"/>
                <a:gd name="connsiteX12" fmla="*/ 6130236 w 12185125"/>
                <a:gd name="connsiteY12" fmla="*/ 0 h 3802970"/>
                <a:gd name="connsiteX13" fmla="*/ 9120008 w 12185125"/>
                <a:gd name="connsiteY13" fmla="*/ 371785 h 3802970"/>
                <a:gd name="connsiteX14" fmla="*/ 9120008 w 12185125"/>
                <a:gd name="connsiteY14" fmla="*/ 1864735 h 3802970"/>
                <a:gd name="connsiteX15" fmla="*/ 6130236 w 12185125"/>
                <a:gd name="connsiteY15" fmla="*/ 1864735 h 3802970"/>
                <a:gd name="connsiteX16" fmla="*/ 12185125 w 12185125"/>
                <a:gd name="connsiteY16" fmla="*/ 0 h 3802970"/>
                <a:gd name="connsiteX17" fmla="*/ 12185125 w 12185125"/>
                <a:gd name="connsiteY17" fmla="*/ 1864735 h 3802970"/>
                <a:gd name="connsiteX18" fmla="*/ 9195353 w 12185125"/>
                <a:gd name="connsiteY18" fmla="*/ 1864735 h 3802970"/>
                <a:gd name="connsiteX19" fmla="*/ 9195353 w 12185125"/>
                <a:gd name="connsiteY19" fmla="*/ 371785 h 38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85125" h="3802970">
                  <a:moveTo>
                    <a:pt x="0" y="1938235"/>
                  </a:moveTo>
                  <a:lnTo>
                    <a:pt x="2989772" y="1938235"/>
                  </a:lnTo>
                  <a:lnTo>
                    <a:pt x="2989772" y="3802970"/>
                  </a:lnTo>
                  <a:lnTo>
                    <a:pt x="0" y="3430023"/>
                  </a:lnTo>
                  <a:close/>
                  <a:moveTo>
                    <a:pt x="3064297" y="1"/>
                  </a:moveTo>
                  <a:lnTo>
                    <a:pt x="6054068" y="1"/>
                  </a:lnTo>
                  <a:lnTo>
                    <a:pt x="6054068" y="1864736"/>
                  </a:lnTo>
                  <a:lnTo>
                    <a:pt x="3064297" y="1864736"/>
                  </a:lnTo>
                  <a:close/>
                  <a:moveTo>
                    <a:pt x="2989772" y="0"/>
                  </a:moveTo>
                  <a:lnTo>
                    <a:pt x="2989772" y="1864735"/>
                  </a:lnTo>
                  <a:lnTo>
                    <a:pt x="0" y="1864735"/>
                  </a:lnTo>
                  <a:lnTo>
                    <a:pt x="0" y="371785"/>
                  </a:lnTo>
                  <a:close/>
                  <a:moveTo>
                    <a:pt x="6130236" y="0"/>
                  </a:moveTo>
                  <a:lnTo>
                    <a:pt x="9120008" y="371785"/>
                  </a:lnTo>
                  <a:lnTo>
                    <a:pt x="9120008" y="1864735"/>
                  </a:lnTo>
                  <a:lnTo>
                    <a:pt x="6130236" y="1864735"/>
                  </a:lnTo>
                  <a:close/>
                  <a:moveTo>
                    <a:pt x="12185125" y="0"/>
                  </a:moveTo>
                  <a:lnTo>
                    <a:pt x="12185125" y="1864735"/>
                  </a:lnTo>
                  <a:lnTo>
                    <a:pt x="9195353" y="1864735"/>
                  </a:lnTo>
                  <a:lnTo>
                    <a:pt x="9195353" y="371785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í$lïḓè"/>
          <p:cNvSpPr/>
          <p:nvPr/>
        </p:nvSpPr>
        <p:spPr bwMode="auto">
          <a:xfrm>
            <a:off x="962326" y="4602568"/>
            <a:ext cx="356744" cy="325836"/>
          </a:xfrm>
          <a:custGeom>
            <a:avLst/>
            <a:gdLst>
              <a:gd name="connsiteX0" fmla="*/ 536415 w 607227"/>
              <a:gd name="connsiteY0" fmla="*/ 12631 h 510399"/>
              <a:gd name="connsiteX1" fmla="*/ 557192 w 607227"/>
              <a:gd name="connsiteY1" fmla="*/ 21221 h 510399"/>
              <a:gd name="connsiteX2" fmla="*/ 598584 w 607227"/>
              <a:gd name="connsiteY2" fmla="*/ 62633 h 510399"/>
              <a:gd name="connsiteX3" fmla="*/ 598584 w 607227"/>
              <a:gd name="connsiteY3" fmla="*/ 104044 h 510399"/>
              <a:gd name="connsiteX4" fmla="*/ 511175 w 607227"/>
              <a:gd name="connsiteY4" fmla="*/ 191324 h 510399"/>
              <a:gd name="connsiteX5" fmla="*/ 444948 w 607227"/>
              <a:gd name="connsiteY5" fmla="*/ 257453 h 510399"/>
              <a:gd name="connsiteX6" fmla="*/ 339441 w 607227"/>
              <a:gd name="connsiteY6" fmla="*/ 362805 h 510399"/>
              <a:gd name="connsiteX7" fmla="*/ 297968 w 607227"/>
              <a:gd name="connsiteY7" fmla="*/ 404217 h 510399"/>
              <a:gd name="connsiteX8" fmla="*/ 277191 w 607227"/>
              <a:gd name="connsiteY8" fmla="*/ 412807 h 510399"/>
              <a:gd name="connsiteX9" fmla="*/ 256495 w 607227"/>
              <a:gd name="connsiteY9" fmla="*/ 404217 h 510399"/>
              <a:gd name="connsiteX10" fmla="*/ 215023 w 607227"/>
              <a:gd name="connsiteY10" fmla="*/ 362805 h 510399"/>
              <a:gd name="connsiteX11" fmla="*/ 138814 w 607227"/>
              <a:gd name="connsiteY11" fmla="*/ 286790 h 510399"/>
              <a:gd name="connsiteX12" fmla="*/ 138814 w 607227"/>
              <a:gd name="connsiteY12" fmla="*/ 245378 h 510399"/>
              <a:gd name="connsiteX13" fmla="*/ 180286 w 607227"/>
              <a:gd name="connsiteY13" fmla="*/ 203967 h 510399"/>
              <a:gd name="connsiteX14" fmla="*/ 201063 w 607227"/>
              <a:gd name="connsiteY14" fmla="*/ 195376 h 510399"/>
              <a:gd name="connsiteX15" fmla="*/ 221759 w 607227"/>
              <a:gd name="connsiteY15" fmla="*/ 203967 h 510399"/>
              <a:gd name="connsiteX16" fmla="*/ 277191 w 607227"/>
              <a:gd name="connsiteY16" fmla="*/ 259317 h 510399"/>
              <a:gd name="connsiteX17" fmla="*/ 444948 w 607227"/>
              <a:gd name="connsiteY17" fmla="*/ 91807 h 510399"/>
              <a:gd name="connsiteX18" fmla="*/ 503951 w 607227"/>
              <a:gd name="connsiteY18" fmla="*/ 32891 h 510399"/>
              <a:gd name="connsiteX19" fmla="*/ 515719 w 607227"/>
              <a:gd name="connsiteY19" fmla="*/ 21221 h 510399"/>
              <a:gd name="connsiteX20" fmla="*/ 536415 w 607227"/>
              <a:gd name="connsiteY20" fmla="*/ 12631 h 510399"/>
              <a:gd name="connsiteX21" fmla="*/ 61847 w 607227"/>
              <a:gd name="connsiteY21" fmla="*/ 0 h 510399"/>
              <a:gd name="connsiteX22" fmla="*/ 449328 w 607227"/>
              <a:gd name="connsiteY22" fmla="*/ 0 h 510399"/>
              <a:gd name="connsiteX23" fmla="*/ 491858 w 607227"/>
              <a:gd name="connsiteY23" fmla="*/ 17019 h 510399"/>
              <a:gd name="connsiteX24" fmla="*/ 442591 w 607227"/>
              <a:gd name="connsiteY24" fmla="*/ 66130 h 510399"/>
              <a:gd name="connsiteX25" fmla="*/ 66230 w 607227"/>
              <a:gd name="connsiteY25" fmla="*/ 66130 h 510399"/>
              <a:gd name="connsiteX26" fmla="*/ 66230 w 607227"/>
              <a:gd name="connsiteY26" fmla="*/ 444269 h 510399"/>
              <a:gd name="connsiteX27" fmla="*/ 444945 w 607227"/>
              <a:gd name="connsiteY27" fmla="*/ 444269 h 510399"/>
              <a:gd name="connsiteX28" fmla="*/ 444945 w 607227"/>
              <a:gd name="connsiteY28" fmla="*/ 285590 h 510399"/>
              <a:gd name="connsiteX29" fmla="*/ 511175 w 607227"/>
              <a:gd name="connsiteY29" fmla="*/ 219460 h 510399"/>
              <a:gd name="connsiteX30" fmla="*/ 511175 w 607227"/>
              <a:gd name="connsiteY30" fmla="*/ 448645 h 510399"/>
              <a:gd name="connsiteX31" fmla="*/ 449328 w 607227"/>
              <a:gd name="connsiteY31" fmla="*/ 510399 h 510399"/>
              <a:gd name="connsiteX32" fmla="*/ 61847 w 607227"/>
              <a:gd name="connsiteY32" fmla="*/ 510399 h 510399"/>
              <a:gd name="connsiteX33" fmla="*/ 0 w 607227"/>
              <a:gd name="connsiteY33" fmla="*/ 448645 h 510399"/>
              <a:gd name="connsiteX34" fmla="*/ 0 w 607227"/>
              <a:gd name="connsiteY34" fmla="*/ 61673 h 510399"/>
              <a:gd name="connsiteX35" fmla="*/ 61847 w 607227"/>
              <a:gd name="connsiteY35" fmla="*/ 0 h 51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227" h="510399">
                <a:moveTo>
                  <a:pt x="536415" y="12631"/>
                </a:moveTo>
                <a:cubicBezTo>
                  <a:pt x="543882" y="12631"/>
                  <a:pt x="551430" y="15467"/>
                  <a:pt x="557192" y="21221"/>
                </a:cubicBezTo>
                <a:lnTo>
                  <a:pt x="598584" y="62633"/>
                </a:lnTo>
                <a:cubicBezTo>
                  <a:pt x="610108" y="74059"/>
                  <a:pt x="610108" y="92618"/>
                  <a:pt x="598584" y="104044"/>
                </a:cubicBezTo>
                <a:lnTo>
                  <a:pt x="511175" y="191324"/>
                </a:lnTo>
                <a:lnTo>
                  <a:pt x="444948" y="257453"/>
                </a:lnTo>
                <a:lnTo>
                  <a:pt x="339441" y="362805"/>
                </a:lnTo>
                <a:lnTo>
                  <a:pt x="297968" y="404217"/>
                </a:lnTo>
                <a:cubicBezTo>
                  <a:pt x="292206" y="409971"/>
                  <a:pt x="284739" y="412807"/>
                  <a:pt x="277191" y="412807"/>
                </a:cubicBezTo>
                <a:cubicBezTo>
                  <a:pt x="269724" y="412807"/>
                  <a:pt x="262177" y="409971"/>
                  <a:pt x="256495" y="404217"/>
                </a:cubicBezTo>
                <a:lnTo>
                  <a:pt x="215023" y="362805"/>
                </a:lnTo>
                <a:lnTo>
                  <a:pt x="138814" y="286790"/>
                </a:lnTo>
                <a:cubicBezTo>
                  <a:pt x="127370" y="275363"/>
                  <a:pt x="127370" y="256805"/>
                  <a:pt x="138814" y="245378"/>
                </a:cubicBezTo>
                <a:lnTo>
                  <a:pt x="180286" y="203967"/>
                </a:lnTo>
                <a:cubicBezTo>
                  <a:pt x="186049" y="198213"/>
                  <a:pt x="193515" y="195376"/>
                  <a:pt x="201063" y="195376"/>
                </a:cubicBezTo>
                <a:cubicBezTo>
                  <a:pt x="208530" y="195376"/>
                  <a:pt x="215997" y="198213"/>
                  <a:pt x="221759" y="203967"/>
                </a:cubicBezTo>
                <a:lnTo>
                  <a:pt x="277191" y="259317"/>
                </a:lnTo>
                <a:lnTo>
                  <a:pt x="444948" y="91807"/>
                </a:lnTo>
                <a:lnTo>
                  <a:pt x="503951" y="32891"/>
                </a:lnTo>
                <a:lnTo>
                  <a:pt x="515719" y="21221"/>
                </a:lnTo>
                <a:cubicBezTo>
                  <a:pt x="521401" y="15467"/>
                  <a:pt x="528949" y="12631"/>
                  <a:pt x="536415" y="12631"/>
                </a:cubicBezTo>
                <a:close/>
                <a:moveTo>
                  <a:pt x="61847" y="0"/>
                </a:moveTo>
                <a:lnTo>
                  <a:pt x="449328" y="0"/>
                </a:lnTo>
                <a:cubicBezTo>
                  <a:pt x="465804" y="0"/>
                  <a:pt x="480738" y="6483"/>
                  <a:pt x="491858" y="17019"/>
                </a:cubicBezTo>
                <a:lnTo>
                  <a:pt x="442591" y="66130"/>
                </a:lnTo>
                <a:lnTo>
                  <a:pt x="66230" y="66130"/>
                </a:lnTo>
                <a:lnTo>
                  <a:pt x="66230" y="444269"/>
                </a:lnTo>
                <a:lnTo>
                  <a:pt x="444945" y="444269"/>
                </a:lnTo>
                <a:lnTo>
                  <a:pt x="444945" y="285590"/>
                </a:lnTo>
                <a:lnTo>
                  <a:pt x="511175" y="219460"/>
                </a:lnTo>
                <a:lnTo>
                  <a:pt x="511175" y="448645"/>
                </a:lnTo>
                <a:cubicBezTo>
                  <a:pt x="511175" y="482683"/>
                  <a:pt x="483417" y="510399"/>
                  <a:pt x="449328" y="510399"/>
                </a:cubicBezTo>
                <a:lnTo>
                  <a:pt x="61847" y="510399"/>
                </a:lnTo>
                <a:cubicBezTo>
                  <a:pt x="27758" y="510399"/>
                  <a:pt x="0" y="482683"/>
                  <a:pt x="0" y="448645"/>
                </a:cubicBezTo>
                <a:lnTo>
                  <a:pt x="0" y="61673"/>
                </a:lnTo>
                <a:cubicBezTo>
                  <a:pt x="0" y="27635"/>
                  <a:pt x="27758" y="0"/>
                  <a:pt x="618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îṣľîḍe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1399794" y="4495658"/>
            <a:ext cx="3774632" cy="42022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400" b="1" dirty="0"/>
              <a:t>04.Text here</a:t>
            </a:r>
            <a:endParaRPr lang="id-ID" sz="1400" b="1" dirty="0"/>
          </a:p>
        </p:txBody>
      </p:sp>
      <p:sp>
        <p:nvSpPr>
          <p:cNvPr id="27" name="ïsḷídé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1399794" y="4915884"/>
            <a:ext cx="3774632" cy="6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1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1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1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100" dirty="0"/>
          </a:p>
        </p:txBody>
      </p:sp>
      <p:sp>
        <p:nvSpPr>
          <p:cNvPr id="28" name="ïş1îḑè"/>
          <p:cNvSpPr/>
          <p:nvPr/>
        </p:nvSpPr>
        <p:spPr bwMode="auto">
          <a:xfrm>
            <a:off x="962326" y="5965102"/>
            <a:ext cx="356744" cy="325836"/>
          </a:xfrm>
          <a:custGeom>
            <a:avLst/>
            <a:gdLst>
              <a:gd name="connsiteX0" fmla="*/ 536415 w 607227"/>
              <a:gd name="connsiteY0" fmla="*/ 12631 h 510399"/>
              <a:gd name="connsiteX1" fmla="*/ 557192 w 607227"/>
              <a:gd name="connsiteY1" fmla="*/ 21221 h 510399"/>
              <a:gd name="connsiteX2" fmla="*/ 598584 w 607227"/>
              <a:gd name="connsiteY2" fmla="*/ 62633 h 510399"/>
              <a:gd name="connsiteX3" fmla="*/ 598584 w 607227"/>
              <a:gd name="connsiteY3" fmla="*/ 104044 h 510399"/>
              <a:gd name="connsiteX4" fmla="*/ 511175 w 607227"/>
              <a:gd name="connsiteY4" fmla="*/ 191324 h 510399"/>
              <a:gd name="connsiteX5" fmla="*/ 444948 w 607227"/>
              <a:gd name="connsiteY5" fmla="*/ 257453 h 510399"/>
              <a:gd name="connsiteX6" fmla="*/ 339441 w 607227"/>
              <a:gd name="connsiteY6" fmla="*/ 362805 h 510399"/>
              <a:gd name="connsiteX7" fmla="*/ 297968 w 607227"/>
              <a:gd name="connsiteY7" fmla="*/ 404217 h 510399"/>
              <a:gd name="connsiteX8" fmla="*/ 277191 w 607227"/>
              <a:gd name="connsiteY8" fmla="*/ 412807 h 510399"/>
              <a:gd name="connsiteX9" fmla="*/ 256495 w 607227"/>
              <a:gd name="connsiteY9" fmla="*/ 404217 h 510399"/>
              <a:gd name="connsiteX10" fmla="*/ 215023 w 607227"/>
              <a:gd name="connsiteY10" fmla="*/ 362805 h 510399"/>
              <a:gd name="connsiteX11" fmla="*/ 138814 w 607227"/>
              <a:gd name="connsiteY11" fmla="*/ 286790 h 510399"/>
              <a:gd name="connsiteX12" fmla="*/ 138814 w 607227"/>
              <a:gd name="connsiteY12" fmla="*/ 245378 h 510399"/>
              <a:gd name="connsiteX13" fmla="*/ 180286 w 607227"/>
              <a:gd name="connsiteY13" fmla="*/ 203967 h 510399"/>
              <a:gd name="connsiteX14" fmla="*/ 201063 w 607227"/>
              <a:gd name="connsiteY14" fmla="*/ 195376 h 510399"/>
              <a:gd name="connsiteX15" fmla="*/ 221759 w 607227"/>
              <a:gd name="connsiteY15" fmla="*/ 203967 h 510399"/>
              <a:gd name="connsiteX16" fmla="*/ 277191 w 607227"/>
              <a:gd name="connsiteY16" fmla="*/ 259317 h 510399"/>
              <a:gd name="connsiteX17" fmla="*/ 444948 w 607227"/>
              <a:gd name="connsiteY17" fmla="*/ 91807 h 510399"/>
              <a:gd name="connsiteX18" fmla="*/ 503951 w 607227"/>
              <a:gd name="connsiteY18" fmla="*/ 32891 h 510399"/>
              <a:gd name="connsiteX19" fmla="*/ 515719 w 607227"/>
              <a:gd name="connsiteY19" fmla="*/ 21221 h 510399"/>
              <a:gd name="connsiteX20" fmla="*/ 536415 w 607227"/>
              <a:gd name="connsiteY20" fmla="*/ 12631 h 510399"/>
              <a:gd name="connsiteX21" fmla="*/ 61847 w 607227"/>
              <a:gd name="connsiteY21" fmla="*/ 0 h 510399"/>
              <a:gd name="connsiteX22" fmla="*/ 449328 w 607227"/>
              <a:gd name="connsiteY22" fmla="*/ 0 h 510399"/>
              <a:gd name="connsiteX23" fmla="*/ 491858 w 607227"/>
              <a:gd name="connsiteY23" fmla="*/ 17019 h 510399"/>
              <a:gd name="connsiteX24" fmla="*/ 442591 w 607227"/>
              <a:gd name="connsiteY24" fmla="*/ 66130 h 510399"/>
              <a:gd name="connsiteX25" fmla="*/ 66230 w 607227"/>
              <a:gd name="connsiteY25" fmla="*/ 66130 h 510399"/>
              <a:gd name="connsiteX26" fmla="*/ 66230 w 607227"/>
              <a:gd name="connsiteY26" fmla="*/ 444269 h 510399"/>
              <a:gd name="connsiteX27" fmla="*/ 444945 w 607227"/>
              <a:gd name="connsiteY27" fmla="*/ 444269 h 510399"/>
              <a:gd name="connsiteX28" fmla="*/ 444945 w 607227"/>
              <a:gd name="connsiteY28" fmla="*/ 285590 h 510399"/>
              <a:gd name="connsiteX29" fmla="*/ 511175 w 607227"/>
              <a:gd name="connsiteY29" fmla="*/ 219460 h 510399"/>
              <a:gd name="connsiteX30" fmla="*/ 511175 w 607227"/>
              <a:gd name="connsiteY30" fmla="*/ 448645 h 510399"/>
              <a:gd name="connsiteX31" fmla="*/ 449328 w 607227"/>
              <a:gd name="connsiteY31" fmla="*/ 510399 h 510399"/>
              <a:gd name="connsiteX32" fmla="*/ 61847 w 607227"/>
              <a:gd name="connsiteY32" fmla="*/ 510399 h 510399"/>
              <a:gd name="connsiteX33" fmla="*/ 0 w 607227"/>
              <a:gd name="connsiteY33" fmla="*/ 448645 h 510399"/>
              <a:gd name="connsiteX34" fmla="*/ 0 w 607227"/>
              <a:gd name="connsiteY34" fmla="*/ 61673 h 510399"/>
              <a:gd name="connsiteX35" fmla="*/ 61847 w 607227"/>
              <a:gd name="connsiteY35" fmla="*/ 0 h 51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227" h="510399">
                <a:moveTo>
                  <a:pt x="536415" y="12631"/>
                </a:moveTo>
                <a:cubicBezTo>
                  <a:pt x="543882" y="12631"/>
                  <a:pt x="551430" y="15467"/>
                  <a:pt x="557192" y="21221"/>
                </a:cubicBezTo>
                <a:lnTo>
                  <a:pt x="598584" y="62633"/>
                </a:lnTo>
                <a:cubicBezTo>
                  <a:pt x="610108" y="74059"/>
                  <a:pt x="610108" y="92618"/>
                  <a:pt x="598584" y="104044"/>
                </a:cubicBezTo>
                <a:lnTo>
                  <a:pt x="511175" y="191324"/>
                </a:lnTo>
                <a:lnTo>
                  <a:pt x="444948" y="257453"/>
                </a:lnTo>
                <a:lnTo>
                  <a:pt x="339441" y="362805"/>
                </a:lnTo>
                <a:lnTo>
                  <a:pt x="297968" y="404217"/>
                </a:lnTo>
                <a:cubicBezTo>
                  <a:pt x="292206" y="409971"/>
                  <a:pt x="284739" y="412807"/>
                  <a:pt x="277191" y="412807"/>
                </a:cubicBezTo>
                <a:cubicBezTo>
                  <a:pt x="269724" y="412807"/>
                  <a:pt x="262177" y="409971"/>
                  <a:pt x="256495" y="404217"/>
                </a:cubicBezTo>
                <a:lnTo>
                  <a:pt x="215023" y="362805"/>
                </a:lnTo>
                <a:lnTo>
                  <a:pt x="138814" y="286790"/>
                </a:lnTo>
                <a:cubicBezTo>
                  <a:pt x="127370" y="275363"/>
                  <a:pt x="127370" y="256805"/>
                  <a:pt x="138814" y="245378"/>
                </a:cubicBezTo>
                <a:lnTo>
                  <a:pt x="180286" y="203967"/>
                </a:lnTo>
                <a:cubicBezTo>
                  <a:pt x="186049" y="198213"/>
                  <a:pt x="193515" y="195376"/>
                  <a:pt x="201063" y="195376"/>
                </a:cubicBezTo>
                <a:cubicBezTo>
                  <a:pt x="208530" y="195376"/>
                  <a:pt x="215997" y="198213"/>
                  <a:pt x="221759" y="203967"/>
                </a:cubicBezTo>
                <a:lnTo>
                  <a:pt x="277191" y="259317"/>
                </a:lnTo>
                <a:lnTo>
                  <a:pt x="444948" y="91807"/>
                </a:lnTo>
                <a:lnTo>
                  <a:pt x="503951" y="32891"/>
                </a:lnTo>
                <a:lnTo>
                  <a:pt x="515719" y="21221"/>
                </a:lnTo>
                <a:cubicBezTo>
                  <a:pt x="521401" y="15467"/>
                  <a:pt x="528949" y="12631"/>
                  <a:pt x="536415" y="12631"/>
                </a:cubicBezTo>
                <a:close/>
                <a:moveTo>
                  <a:pt x="61847" y="0"/>
                </a:moveTo>
                <a:lnTo>
                  <a:pt x="449328" y="0"/>
                </a:lnTo>
                <a:cubicBezTo>
                  <a:pt x="465804" y="0"/>
                  <a:pt x="480738" y="6483"/>
                  <a:pt x="491858" y="17019"/>
                </a:cubicBezTo>
                <a:lnTo>
                  <a:pt x="442591" y="66130"/>
                </a:lnTo>
                <a:lnTo>
                  <a:pt x="66230" y="66130"/>
                </a:lnTo>
                <a:lnTo>
                  <a:pt x="66230" y="444269"/>
                </a:lnTo>
                <a:lnTo>
                  <a:pt x="444945" y="444269"/>
                </a:lnTo>
                <a:lnTo>
                  <a:pt x="444945" y="285590"/>
                </a:lnTo>
                <a:lnTo>
                  <a:pt x="511175" y="219460"/>
                </a:lnTo>
                <a:lnTo>
                  <a:pt x="511175" y="448645"/>
                </a:lnTo>
                <a:cubicBezTo>
                  <a:pt x="511175" y="482683"/>
                  <a:pt x="483417" y="510399"/>
                  <a:pt x="449328" y="510399"/>
                </a:cubicBezTo>
                <a:lnTo>
                  <a:pt x="61847" y="510399"/>
                </a:lnTo>
                <a:cubicBezTo>
                  <a:pt x="27758" y="510399"/>
                  <a:pt x="0" y="482683"/>
                  <a:pt x="0" y="448645"/>
                </a:cubicBezTo>
                <a:lnTo>
                  <a:pt x="0" y="61673"/>
                </a:lnTo>
                <a:cubicBezTo>
                  <a:pt x="0" y="27635"/>
                  <a:pt x="27758" y="0"/>
                  <a:pt x="618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ïṣḷîḍe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1399794" y="5858192"/>
            <a:ext cx="3774632" cy="42022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400" b="1" dirty="0"/>
              <a:t>05.Text here</a:t>
            </a:r>
            <a:endParaRPr lang="id-ID" sz="1400" b="1" dirty="0"/>
          </a:p>
        </p:txBody>
      </p:sp>
      <p:sp>
        <p:nvSpPr>
          <p:cNvPr id="30" name="íşḷíḍê">
            <a:extLst>
              <a:ext uri="{FF2B5EF4-FFF2-40B4-BE49-F238E27FC236}">
                <a16:creationId xmlns:a16="http://schemas.microsoft.com/office/drawing/2014/main" id="{F8E07573-A8E5-42F7-B445-E2E8E3B47ABD}"/>
              </a:ext>
            </a:extLst>
          </p:cNvPr>
          <p:cNvSpPr/>
          <p:nvPr/>
        </p:nvSpPr>
        <p:spPr bwMode="auto">
          <a:xfrm>
            <a:off x="1418159" y="6259017"/>
            <a:ext cx="3774632" cy="6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1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1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1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1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1507289" y="4365095"/>
            <a:ext cx="450366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07289" y="5727627"/>
            <a:ext cx="450366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24" y="6144315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Lixy\Documents\Tencent Files\1226145955\Image\C2C\0A380C4E7E488AA889E6C4B6711E83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285" y="-244887"/>
            <a:ext cx="12588004" cy="86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38638" y="978131"/>
            <a:ext cx="4514724" cy="2329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接连接符 153"/>
          <p:cNvSpPr>
            <a:spLocks noChangeShapeType="1"/>
          </p:cNvSpPr>
          <p:nvPr/>
        </p:nvSpPr>
        <p:spPr bwMode="auto">
          <a:xfrm>
            <a:off x="4560097" y="2143109"/>
            <a:ext cx="3071813" cy="0"/>
          </a:xfrm>
          <a:prstGeom prst="line">
            <a:avLst/>
          </a:prstGeom>
          <a:noFill/>
          <a:ln w="12700">
            <a:solidFill>
              <a:schemeClr val="accent2">
                <a:lumMod val="7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"/>
          <p:cNvSpPr>
            <a:spLocks noChangeArrowheads="1"/>
          </p:cNvSpPr>
          <p:nvPr/>
        </p:nvSpPr>
        <p:spPr bwMode="auto">
          <a:xfrm>
            <a:off x="4471991" y="1223948"/>
            <a:ext cx="324802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63" tIns="60981" rIns="121963" bIns="60981">
            <a:spAutoFit/>
          </a:bodyPr>
          <a:lstStyle/>
          <a:p>
            <a:pPr algn="ctr"/>
            <a:r>
              <a:rPr lang="en-US" altLang="zh-CN" sz="5300" b="1" dirty="0">
                <a:solidFill>
                  <a:schemeClr val="accent1"/>
                </a:solidFill>
                <a:latin typeface="方正姚体" pitchFamily="2" charset="-122"/>
                <a:sym typeface="Nexa Light" pitchFamily="2" charset="-122"/>
              </a:rPr>
              <a:t>THANK</a:t>
            </a:r>
            <a:endParaRPr lang="zh-CN" altLang="en-US" sz="5300" b="1" dirty="0">
              <a:solidFill>
                <a:schemeClr val="accent1"/>
              </a:solidFill>
              <a:latin typeface="方正姚体" pitchFamily="2" charset="-122"/>
              <a:sym typeface="Nexa Light" pitchFamily="2" charset="-122"/>
            </a:endParaRPr>
          </a:p>
        </p:txBody>
      </p:sp>
      <p:sp>
        <p:nvSpPr>
          <p:cNvPr id="17" name="TextBox 168"/>
          <p:cNvSpPr>
            <a:spLocks noChangeArrowheads="1"/>
          </p:cNvSpPr>
          <p:nvPr/>
        </p:nvSpPr>
        <p:spPr bwMode="auto">
          <a:xfrm>
            <a:off x="4420394" y="2238362"/>
            <a:ext cx="33512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63" tIns="60981" rIns="121963" bIns="60981">
            <a:spAutoFit/>
          </a:bodyPr>
          <a:lstStyle/>
          <a:p>
            <a:pPr algn="ctr"/>
            <a:r>
              <a:rPr lang="en-US" altLang="zh-CN" sz="5300" b="1" dirty="0">
                <a:solidFill>
                  <a:schemeClr val="accent1"/>
                </a:solidFill>
                <a:latin typeface="方正姚体" pitchFamily="2" charset="-122"/>
                <a:sym typeface="Nexa Light" pitchFamily="2" charset="-122"/>
              </a:rPr>
              <a:t>YOU</a:t>
            </a:r>
            <a:endParaRPr lang="zh-CN" altLang="en-US" sz="5300" b="1" dirty="0">
              <a:solidFill>
                <a:schemeClr val="accent1"/>
              </a:solidFill>
              <a:latin typeface="方正姚体" pitchFamily="2" charset="-122"/>
              <a:sym typeface="Nexa Light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6093296"/>
            <a:ext cx="1870321" cy="518722"/>
          </a:xfrm>
          <a:prstGeom prst="rect">
            <a:avLst/>
          </a:prstGeom>
        </p:spPr>
      </p:pic>
      <p:sp>
        <p:nvSpPr>
          <p:cNvPr id="20" name="TextBox 37"/>
          <p:cNvSpPr txBox="1">
            <a:spLocks noChangeAspect="1"/>
          </p:cNvSpPr>
          <p:nvPr/>
        </p:nvSpPr>
        <p:spPr>
          <a:xfrm>
            <a:off x="4464423" y="4019410"/>
            <a:ext cx="322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出品：</a:t>
            </a:r>
            <a:r>
              <a:rPr lang="zh-CN" altLang="en-US" sz="200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浙江大学微讯社</a:t>
            </a:r>
            <a:endParaRPr lang="zh-CN" altLang="en-US" sz="20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74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6" grpId="0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9" y="-1198953"/>
            <a:ext cx="12192000" cy="812878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rot="16200000">
            <a:off x="8610068" y="620688"/>
            <a:ext cx="1753132" cy="17531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6" idx="0"/>
            <a:endCxn id="6" idx="4"/>
          </p:cNvCxnSpPr>
          <p:nvPr/>
        </p:nvCxnSpPr>
        <p:spPr>
          <a:xfrm>
            <a:off x="8610068" y="1497254"/>
            <a:ext cx="1753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8540830" y="1153919"/>
            <a:ext cx="18916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3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796" y="-243408"/>
            <a:ext cx="4968552" cy="7344816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235982" y="321002"/>
            <a:ext cx="816966" cy="819293"/>
          </a:xfrm>
          <a:prstGeom prst="ellipse">
            <a:avLst/>
          </a:prstGeom>
          <a:solidFill>
            <a:schemeClr val="bg1">
              <a:alpha val="60000"/>
            </a:schemeClr>
          </a:solidFill>
          <a:ln w="63500">
            <a:solidFill>
              <a:schemeClr val="bg1">
                <a:alpha val="70000"/>
              </a:schemeClr>
            </a:solidFill>
          </a:ln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609378" y="1610898"/>
            <a:ext cx="611844" cy="609517"/>
          </a:xfrm>
          <a:prstGeom prst="ellipse">
            <a:avLst/>
          </a:prstGeom>
          <a:solidFill>
            <a:schemeClr val="bg1">
              <a:alpha val="60000"/>
            </a:schemeClr>
          </a:solidFill>
          <a:ln w="63500">
            <a:solidFill>
              <a:schemeClr val="bg1">
                <a:alpha val="70000"/>
              </a:schemeClr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213188" y="4106272"/>
            <a:ext cx="702112" cy="706428"/>
          </a:xfrm>
          <a:prstGeom prst="ellipse">
            <a:avLst/>
          </a:prstGeom>
          <a:solidFill>
            <a:schemeClr val="bg1">
              <a:alpha val="60000"/>
            </a:schemeClr>
          </a:solidFill>
          <a:ln w="63500">
            <a:solidFill>
              <a:schemeClr val="bg1">
                <a:alpha val="70000"/>
              </a:schemeClr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407240" y="3033032"/>
            <a:ext cx="458031" cy="459733"/>
          </a:xfrm>
          <a:prstGeom prst="ellipse">
            <a:avLst/>
          </a:prstGeom>
          <a:solidFill>
            <a:schemeClr val="bg1">
              <a:alpha val="60000"/>
            </a:schemeClr>
          </a:solidFill>
          <a:ln w="63500">
            <a:solidFill>
              <a:schemeClr val="bg1">
                <a:alpha val="70000"/>
              </a:schemeClr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980940" y="5532783"/>
            <a:ext cx="912414" cy="915889"/>
          </a:xfrm>
          <a:prstGeom prst="ellipse">
            <a:avLst/>
          </a:prstGeom>
          <a:solidFill>
            <a:schemeClr val="bg1">
              <a:alpha val="60000"/>
            </a:schemeClr>
          </a:solidFill>
          <a:ln w="63500">
            <a:solidFill>
              <a:schemeClr val="bg1">
                <a:alpha val="70000"/>
              </a:schemeClr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2340980" y="971912"/>
            <a:ext cx="2016224" cy="687025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980940" y="2132776"/>
            <a:ext cx="2376264" cy="102374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969584" y="3444548"/>
            <a:ext cx="2027583" cy="864096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2975870" y="4739118"/>
            <a:ext cx="1237321" cy="98503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浙大微讯设\春天照片\春天照片\11111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49"/>
            <a:ext cx="12192000" cy="81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7515411" y="1810469"/>
            <a:ext cx="816091" cy="816091"/>
          </a:xfrm>
          <a:prstGeom prst="ellipse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683815" y="641646"/>
            <a:ext cx="1728192" cy="172819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45855" y="-22718"/>
            <a:ext cx="1944216" cy="7073743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0632501" y="1241699"/>
            <a:ext cx="0" cy="3552395"/>
          </a:xfrm>
          <a:prstGeom prst="line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560493" y="4890786"/>
            <a:ext cx="144016" cy="144016"/>
          </a:xfrm>
          <a:prstGeom prst="ellipse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7659424" y="1254268"/>
            <a:ext cx="1896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30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7680173" y="1938458"/>
            <a:ext cx="444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3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14763" y="1808266"/>
            <a:ext cx="677108" cy="37396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标题预设文本</a:t>
            </a:r>
            <a:endParaRPr lang="zh-CN" altLang="en-US" sz="32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5072" y="6525344"/>
            <a:ext cx="21018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  <a:latin typeface="Bookman Old Style" pitchFamily="18" charset="0"/>
                <a:ea typeface="PMingLiU-ExtB" pitchFamily="18" charset="-120"/>
                <a:cs typeface="Ebrima" pitchFamily="2" charset="0"/>
              </a:rPr>
              <a:t>PHOTORAPHE 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Bookman Old Style" pitchFamily="18" charset="0"/>
                <a:ea typeface="Microsoft JhengHei Light" pitchFamily="34" charset="-120"/>
                <a:cs typeface="Ebrima" pitchFamily="2" charset="0"/>
              </a:rPr>
              <a:t>YAOYIHANG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Bookman Old Style" pitchFamily="18" charset="0"/>
              <a:ea typeface="Microsoft JhengHei Light" pitchFamily="34" charset="-120"/>
              <a:cs typeface="Ebrima" pitchFamily="2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" y="6164451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4" grpId="0" animBg="1"/>
      <p:bldP spid="16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D:\浙大微讯设\春天照片\春天照片\11111\_MG_32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097" y="-1300768"/>
            <a:ext cx="12382750" cy="853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30097" y="1700808"/>
            <a:ext cx="12382750" cy="3343300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24369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39416" y="1859676"/>
            <a:ext cx="10150449" cy="2977386"/>
            <a:chOff x="673100" y="2047875"/>
            <a:chExt cx="10845799" cy="3181350"/>
          </a:xfrm>
        </p:grpSpPr>
        <p:grpSp>
          <p:nvGrpSpPr>
            <p:cNvPr id="7" name="ïṡḷïďé"/>
            <p:cNvGrpSpPr/>
            <p:nvPr/>
          </p:nvGrpSpPr>
          <p:grpSpPr>
            <a:xfrm>
              <a:off x="673100" y="2293052"/>
              <a:ext cx="3346451" cy="1177524"/>
              <a:chOff x="3211540" y="2089552"/>
              <a:chExt cx="2332010" cy="1177524"/>
            </a:xfrm>
          </p:grpSpPr>
          <p:sp>
            <p:nvSpPr>
              <p:cNvPr id="35" name="ïṩ1îḑe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3211540" y="2089552"/>
                <a:ext cx="2332010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36" name="îṩ1iď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3211540" y="2531358"/>
                <a:ext cx="2332010" cy="735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grpSp>
          <p:nvGrpSpPr>
            <p:cNvPr id="8" name="íṧlîḍè"/>
            <p:cNvGrpSpPr/>
            <p:nvPr/>
          </p:nvGrpSpPr>
          <p:grpSpPr>
            <a:xfrm>
              <a:off x="673100" y="3806525"/>
              <a:ext cx="3346451" cy="1177524"/>
              <a:chOff x="3211540" y="2089552"/>
              <a:chExt cx="2332010" cy="1177524"/>
            </a:xfrm>
          </p:grpSpPr>
          <p:sp>
            <p:nvSpPr>
              <p:cNvPr id="33" name="í$ḷïḋé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3211540" y="2089552"/>
                <a:ext cx="2332010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34" name="ïšļiď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3211540" y="2531358"/>
                <a:ext cx="2332010" cy="735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en-US" altLang="zh-CN" sz="1100" dirty="0" smtClean="0"/>
                  <a:t>C</a:t>
                </a: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>
              <a:off x="6096001" y="2047875"/>
              <a:ext cx="0" cy="3181350"/>
            </a:xfrm>
            <a:prstGeom prst="straightConnector1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4098722" y="3610455"/>
              <a:ext cx="3994558" cy="0"/>
            </a:xfrm>
            <a:prstGeom prst="straightConnector1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îşľïďê"/>
            <p:cNvGrpSpPr/>
            <p:nvPr/>
          </p:nvGrpSpPr>
          <p:grpSpPr>
            <a:xfrm>
              <a:off x="4602101" y="2220328"/>
              <a:ext cx="1260000" cy="1260000"/>
              <a:chOff x="4602101" y="2220328"/>
              <a:chExt cx="1260000" cy="1260000"/>
            </a:xfrm>
          </p:grpSpPr>
          <p:sp>
            <p:nvSpPr>
              <p:cNvPr id="30" name="îs1íḋé"/>
              <p:cNvSpPr/>
              <p:nvPr/>
            </p:nvSpPr>
            <p:spPr>
              <a:xfrm>
                <a:off x="4602101" y="2220328"/>
                <a:ext cx="1260000" cy="1260000"/>
              </a:xfrm>
              <a:prstGeom prst="roundRect">
                <a:avLst>
                  <a:gd name="adj" fmla="val 12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ïşľïḑe"/>
              <p:cNvSpPr/>
              <p:nvPr/>
            </p:nvSpPr>
            <p:spPr>
              <a:xfrm>
                <a:off x="4920516" y="2538743"/>
                <a:ext cx="623170" cy="62317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ïṩļíḑe"/>
              <p:cNvSpPr/>
              <p:nvPr/>
            </p:nvSpPr>
            <p:spPr>
              <a:xfrm>
                <a:off x="5072917" y="2680980"/>
                <a:ext cx="318370" cy="338697"/>
              </a:xfrm>
              <a:custGeom>
                <a:avLst/>
                <a:gdLst>
                  <a:gd name="connsiteX0" fmla="*/ 219384 w 570310"/>
                  <a:gd name="connsiteY0" fmla="*/ 310418 h 606722"/>
                  <a:gd name="connsiteX1" fmla="*/ 252581 w 570310"/>
                  <a:gd name="connsiteY1" fmla="*/ 343568 h 606722"/>
                  <a:gd name="connsiteX2" fmla="*/ 237985 w 570310"/>
                  <a:gd name="connsiteY2" fmla="*/ 519626 h 606722"/>
                  <a:gd name="connsiteX3" fmla="*/ 242613 w 570310"/>
                  <a:gd name="connsiteY3" fmla="*/ 536423 h 606722"/>
                  <a:gd name="connsiteX4" fmla="*/ 275810 w 570310"/>
                  <a:gd name="connsiteY4" fmla="*/ 583349 h 606722"/>
                  <a:gd name="connsiteX5" fmla="*/ 285155 w 570310"/>
                  <a:gd name="connsiteY5" fmla="*/ 588148 h 606722"/>
                  <a:gd name="connsiteX6" fmla="*/ 294500 w 570310"/>
                  <a:gd name="connsiteY6" fmla="*/ 583349 h 606722"/>
                  <a:gd name="connsiteX7" fmla="*/ 327697 w 570310"/>
                  <a:gd name="connsiteY7" fmla="*/ 536423 h 606722"/>
                  <a:gd name="connsiteX8" fmla="*/ 332325 w 570310"/>
                  <a:gd name="connsiteY8" fmla="*/ 519626 h 606722"/>
                  <a:gd name="connsiteX9" fmla="*/ 317818 w 570310"/>
                  <a:gd name="connsiteY9" fmla="*/ 343568 h 606722"/>
                  <a:gd name="connsiteX10" fmla="*/ 351015 w 570310"/>
                  <a:gd name="connsiteY10" fmla="*/ 310418 h 606722"/>
                  <a:gd name="connsiteX11" fmla="*/ 486828 w 570310"/>
                  <a:gd name="connsiteY11" fmla="*/ 386227 h 606722"/>
                  <a:gd name="connsiteX12" fmla="*/ 570310 w 570310"/>
                  <a:gd name="connsiteY12" fmla="*/ 587526 h 606722"/>
                  <a:gd name="connsiteX13" fmla="*/ 551175 w 570310"/>
                  <a:gd name="connsiteY13" fmla="*/ 606722 h 606722"/>
                  <a:gd name="connsiteX14" fmla="*/ 19224 w 570310"/>
                  <a:gd name="connsiteY14" fmla="*/ 606722 h 606722"/>
                  <a:gd name="connsiteX15" fmla="*/ 0 w 570310"/>
                  <a:gd name="connsiteY15" fmla="*/ 587526 h 606722"/>
                  <a:gd name="connsiteX16" fmla="*/ 83571 w 570310"/>
                  <a:gd name="connsiteY16" fmla="*/ 386227 h 606722"/>
                  <a:gd name="connsiteX17" fmla="*/ 219384 w 570310"/>
                  <a:gd name="connsiteY17" fmla="*/ 310418 h 606722"/>
                  <a:gd name="connsiteX18" fmla="*/ 128853 w 570310"/>
                  <a:gd name="connsiteY18" fmla="*/ 201676 h 606722"/>
                  <a:gd name="connsiteX19" fmla="*/ 441529 w 570310"/>
                  <a:gd name="connsiteY19" fmla="*/ 201676 h 606722"/>
                  <a:gd name="connsiteX20" fmla="*/ 441529 w 570310"/>
                  <a:gd name="connsiteY20" fmla="*/ 239945 h 606722"/>
                  <a:gd name="connsiteX21" fmla="*/ 426131 w 570310"/>
                  <a:gd name="connsiteY21" fmla="*/ 255306 h 606722"/>
                  <a:gd name="connsiteX22" fmla="*/ 144251 w 570310"/>
                  <a:gd name="connsiteY22" fmla="*/ 255306 h 606722"/>
                  <a:gd name="connsiteX23" fmla="*/ 128853 w 570310"/>
                  <a:gd name="connsiteY23" fmla="*/ 239945 h 606722"/>
                  <a:gd name="connsiteX24" fmla="*/ 282298 w 570310"/>
                  <a:gd name="connsiteY24" fmla="*/ 0 h 606722"/>
                  <a:gd name="connsiteX25" fmla="*/ 287639 w 570310"/>
                  <a:gd name="connsiteY25" fmla="*/ 2577 h 606722"/>
                  <a:gd name="connsiteX26" fmla="*/ 379225 w 570310"/>
                  <a:gd name="connsiteY26" fmla="*/ 115986 h 606722"/>
                  <a:gd name="connsiteX27" fmla="*/ 429068 w 570310"/>
                  <a:gd name="connsiteY27" fmla="*/ 49861 h 606722"/>
                  <a:gd name="connsiteX28" fmla="*/ 436812 w 570310"/>
                  <a:gd name="connsiteY28" fmla="*/ 47461 h 606722"/>
                  <a:gd name="connsiteX29" fmla="*/ 441529 w 570310"/>
                  <a:gd name="connsiteY29" fmla="*/ 53949 h 606722"/>
                  <a:gd name="connsiteX30" fmla="*/ 441529 w 570310"/>
                  <a:gd name="connsiteY30" fmla="*/ 163359 h 606722"/>
                  <a:gd name="connsiteX31" fmla="*/ 128853 w 570310"/>
                  <a:gd name="connsiteY31" fmla="*/ 163359 h 606722"/>
                  <a:gd name="connsiteX32" fmla="*/ 128853 w 570310"/>
                  <a:gd name="connsiteY32" fmla="*/ 60171 h 606722"/>
                  <a:gd name="connsiteX33" fmla="*/ 133570 w 570310"/>
                  <a:gd name="connsiteY33" fmla="*/ 53594 h 606722"/>
                  <a:gd name="connsiteX34" fmla="*/ 141314 w 570310"/>
                  <a:gd name="connsiteY34" fmla="*/ 56082 h 606722"/>
                  <a:gd name="connsiteX35" fmla="*/ 185282 w 570310"/>
                  <a:gd name="connsiteY35" fmla="*/ 115986 h 606722"/>
                  <a:gd name="connsiteX36" fmla="*/ 276869 w 570310"/>
                  <a:gd name="connsiteY36" fmla="*/ 2577 h 606722"/>
                  <a:gd name="connsiteX37" fmla="*/ 282298 w 570310"/>
                  <a:gd name="connsiteY3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0310" h="606722">
                    <a:moveTo>
                      <a:pt x="219384" y="310418"/>
                    </a:moveTo>
                    <a:lnTo>
                      <a:pt x="252581" y="343568"/>
                    </a:lnTo>
                    <a:lnTo>
                      <a:pt x="237985" y="519626"/>
                    </a:lnTo>
                    <a:cubicBezTo>
                      <a:pt x="237540" y="525581"/>
                      <a:pt x="239142" y="531535"/>
                      <a:pt x="242613" y="536423"/>
                    </a:cubicBezTo>
                    <a:lnTo>
                      <a:pt x="275810" y="583349"/>
                    </a:lnTo>
                    <a:cubicBezTo>
                      <a:pt x="277946" y="586370"/>
                      <a:pt x="281506" y="588148"/>
                      <a:pt x="285155" y="588148"/>
                    </a:cubicBezTo>
                    <a:cubicBezTo>
                      <a:pt x="288893" y="588148"/>
                      <a:pt x="292364" y="586370"/>
                      <a:pt x="294500" y="583349"/>
                    </a:cubicBezTo>
                    <a:lnTo>
                      <a:pt x="327697" y="536423"/>
                    </a:lnTo>
                    <a:cubicBezTo>
                      <a:pt x="331168" y="531535"/>
                      <a:pt x="332859" y="525581"/>
                      <a:pt x="332325" y="519626"/>
                    </a:cubicBezTo>
                    <a:lnTo>
                      <a:pt x="317818" y="343568"/>
                    </a:lnTo>
                    <a:lnTo>
                      <a:pt x="351015" y="310418"/>
                    </a:lnTo>
                    <a:cubicBezTo>
                      <a:pt x="402012" y="322327"/>
                      <a:pt x="448825" y="348278"/>
                      <a:pt x="486828" y="386227"/>
                    </a:cubicBezTo>
                    <a:cubicBezTo>
                      <a:pt x="540673" y="439996"/>
                      <a:pt x="570310" y="511450"/>
                      <a:pt x="570310" y="587526"/>
                    </a:cubicBezTo>
                    <a:cubicBezTo>
                      <a:pt x="570310" y="598102"/>
                      <a:pt x="561766" y="606722"/>
                      <a:pt x="551175" y="606722"/>
                    </a:cubicBezTo>
                    <a:lnTo>
                      <a:pt x="19224" y="606722"/>
                    </a:lnTo>
                    <a:cubicBezTo>
                      <a:pt x="8633" y="606722"/>
                      <a:pt x="0" y="598102"/>
                      <a:pt x="0" y="587526"/>
                    </a:cubicBezTo>
                    <a:cubicBezTo>
                      <a:pt x="0" y="511450"/>
                      <a:pt x="29726" y="439996"/>
                      <a:pt x="83571" y="386227"/>
                    </a:cubicBezTo>
                    <a:cubicBezTo>
                      <a:pt x="121485" y="348278"/>
                      <a:pt x="168298" y="322327"/>
                      <a:pt x="219384" y="310418"/>
                    </a:cubicBezTo>
                    <a:close/>
                    <a:moveTo>
                      <a:pt x="128853" y="201676"/>
                    </a:moveTo>
                    <a:lnTo>
                      <a:pt x="441529" y="201676"/>
                    </a:lnTo>
                    <a:lnTo>
                      <a:pt x="441529" y="239945"/>
                    </a:lnTo>
                    <a:cubicBezTo>
                      <a:pt x="441529" y="248381"/>
                      <a:pt x="434587" y="255306"/>
                      <a:pt x="426131" y="255306"/>
                    </a:cubicBezTo>
                    <a:lnTo>
                      <a:pt x="144251" y="255306"/>
                    </a:lnTo>
                    <a:cubicBezTo>
                      <a:pt x="135706" y="255306"/>
                      <a:pt x="128853" y="248381"/>
                      <a:pt x="128853" y="239945"/>
                    </a:cubicBezTo>
                    <a:close/>
                    <a:moveTo>
                      <a:pt x="282298" y="0"/>
                    </a:moveTo>
                    <a:cubicBezTo>
                      <a:pt x="284345" y="0"/>
                      <a:pt x="286304" y="977"/>
                      <a:pt x="287639" y="2577"/>
                    </a:cubicBezTo>
                    <a:lnTo>
                      <a:pt x="379225" y="115986"/>
                    </a:lnTo>
                    <a:lnTo>
                      <a:pt x="429068" y="49861"/>
                    </a:lnTo>
                    <a:cubicBezTo>
                      <a:pt x="430848" y="47461"/>
                      <a:pt x="433964" y="46483"/>
                      <a:pt x="436812" y="47461"/>
                    </a:cubicBezTo>
                    <a:cubicBezTo>
                      <a:pt x="439571" y="48350"/>
                      <a:pt x="441529" y="51016"/>
                      <a:pt x="441529" y="53949"/>
                    </a:cubicBezTo>
                    <a:lnTo>
                      <a:pt x="441529" y="163359"/>
                    </a:lnTo>
                    <a:lnTo>
                      <a:pt x="128853" y="163359"/>
                    </a:lnTo>
                    <a:lnTo>
                      <a:pt x="128853" y="60171"/>
                    </a:lnTo>
                    <a:cubicBezTo>
                      <a:pt x="128853" y="57149"/>
                      <a:pt x="130722" y="54571"/>
                      <a:pt x="133570" y="53594"/>
                    </a:cubicBezTo>
                    <a:cubicBezTo>
                      <a:pt x="136418" y="52705"/>
                      <a:pt x="139534" y="53682"/>
                      <a:pt x="141314" y="56082"/>
                    </a:cubicBezTo>
                    <a:lnTo>
                      <a:pt x="185282" y="115986"/>
                    </a:lnTo>
                    <a:lnTo>
                      <a:pt x="276869" y="2577"/>
                    </a:lnTo>
                    <a:cubicBezTo>
                      <a:pt x="278204" y="977"/>
                      <a:pt x="280162" y="0"/>
                      <a:pt x="282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ïśļïdé"/>
            <p:cNvGrpSpPr/>
            <p:nvPr/>
          </p:nvGrpSpPr>
          <p:grpSpPr>
            <a:xfrm>
              <a:off x="6329901" y="2220328"/>
              <a:ext cx="1260000" cy="1260000"/>
              <a:chOff x="6329901" y="2220328"/>
              <a:chExt cx="1260000" cy="1260000"/>
            </a:xfrm>
          </p:grpSpPr>
          <p:sp>
            <p:nvSpPr>
              <p:cNvPr id="27" name="iśḻiďê"/>
              <p:cNvSpPr/>
              <p:nvPr/>
            </p:nvSpPr>
            <p:spPr>
              <a:xfrm>
                <a:off x="6329901" y="2220328"/>
                <a:ext cx="1260000" cy="1260000"/>
              </a:xfrm>
              <a:prstGeom prst="roundRect">
                <a:avLst>
                  <a:gd name="adj" fmla="val 12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ŝ1îďê"/>
              <p:cNvSpPr/>
              <p:nvPr/>
            </p:nvSpPr>
            <p:spPr>
              <a:xfrm>
                <a:off x="6648316" y="2538743"/>
                <a:ext cx="623170" cy="62317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íŝľídè"/>
              <p:cNvSpPr/>
              <p:nvPr/>
            </p:nvSpPr>
            <p:spPr>
              <a:xfrm>
                <a:off x="6800717" y="2680980"/>
                <a:ext cx="318370" cy="338697"/>
              </a:xfrm>
              <a:custGeom>
                <a:avLst/>
                <a:gdLst>
                  <a:gd name="connsiteX0" fmla="*/ 219384 w 570310"/>
                  <a:gd name="connsiteY0" fmla="*/ 310418 h 606722"/>
                  <a:gd name="connsiteX1" fmla="*/ 252581 w 570310"/>
                  <a:gd name="connsiteY1" fmla="*/ 343568 h 606722"/>
                  <a:gd name="connsiteX2" fmla="*/ 237985 w 570310"/>
                  <a:gd name="connsiteY2" fmla="*/ 519626 h 606722"/>
                  <a:gd name="connsiteX3" fmla="*/ 242613 w 570310"/>
                  <a:gd name="connsiteY3" fmla="*/ 536423 h 606722"/>
                  <a:gd name="connsiteX4" fmla="*/ 275810 w 570310"/>
                  <a:gd name="connsiteY4" fmla="*/ 583349 h 606722"/>
                  <a:gd name="connsiteX5" fmla="*/ 285155 w 570310"/>
                  <a:gd name="connsiteY5" fmla="*/ 588148 h 606722"/>
                  <a:gd name="connsiteX6" fmla="*/ 294500 w 570310"/>
                  <a:gd name="connsiteY6" fmla="*/ 583349 h 606722"/>
                  <a:gd name="connsiteX7" fmla="*/ 327697 w 570310"/>
                  <a:gd name="connsiteY7" fmla="*/ 536423 h 606722"/>
                  <a:gd name="connsiteX8" fmla="*/ 332325 w 570310"/>
                  <a:gd name="connsiteY8" fmla="*/ 519626 h 606722"/>
                  <a:gd name="connsiteX9" fmla="*/ 317818 w 570310"/>
                  <a:gd name="connsiteY9" fmla="*/ 343568 h 606722"/>
                  <a:gd name="connsiteX10" fmla="*/ 351015 w 570310"/>
                  <a:gd name="connsiteY10" fmla="*/ 310418 h 606722"/>
                  <a:gd name="connsiteX11" fmla="*/ 486828 w 570310"/>
                  <a:gd name="connsiteY11" fmla="*/ 386227 h 606722"/>
                  <a:gd name="connsiteX12" fmla="*/ 570310 w 570310"/>
                  <a:gd name="connsiteY12" fmla="*/ 587526 h 606722"/>
                  <a:gd name="connsiteX13" fmla="*/ 551175 w 570310"/>
                  <a:gd name="connsiteY13" fmla="*/ 606722 h 606722"/>
                  <a:gd name="connsiteX14" fmla="*/ 19224 w 570310"/>
                  <a:gd name="connsiteY14" fmla="*/ 606722 h 606722"/>
                  <a:gd name="connsiteX15" fmla="*/ 0 w 570310"/>
                  <a:gd name="connsiteY15" fmla="*/ 587526 h 606722"/>
                  <a:gd name="connsiteX16" fmla="*/ 83571 w 570310"/>
                  <a:gd name="connsiteY16" fmla="*/ 386227 h 606722"/>
                  <a:gd name="connsiteX17" fmla="*/ 219384 w 570310"/>
                  <a:gd name="connsiteY17" fmla="*/ 310418 h 606722"/>
                  <a:gd name="connsiteX18" fmla="*/ 128853 w 570310"/>
                  <a:gd name="connsiteY18" fmla="*/ 201676 h 606722"/>
                  <a:gd name="connsiteX19" fmla="*/ 441529 w 570310"/>
                  <a:gd name="connsiteY19" fmla="*/ 201676 h 606722"/>
                  <a:gd name="connsiteX20" fmla="*/ 441529 w 570310"/>
                  <a:gd name="connsiteY20" fmla="*/ 239945 h 606722"/>
                  <a:gd name="connsiteX21" fmla="*/ 426131 w 570310"/>
                  <a:gd name="connsiteY21" fmla="*/ 255306 h 606722"/>
                  <a:gd name="connsiteX22" fmla="*/ 144251 w 570310"/>
                  <a:gd name="connsiteY22" fmla="*/ 255306 h 606722"/>
                  <a:gd name="connsiteX23" fmla="*/ 128853 w 570310"/>
                  <a:gd name="connsiteY23" fmla="*/ 239945 h 606722"/>
                  <a:gd name="connsiteX24" fmla="*/ 282298 w 570310"/>
                  <a:gd name="connsiteY24" fmla="*/ 0 h 606722"/>
                  <a:gd name="connsiteX25" fmla="*/ 287639 w 570310"/>
                  <a:gd name="connsiteY25" fmla="*/ 2577 h 606722"/>
                  <a:gd name="connsiteX26" fmla="*/ 379225 w 570310"/>
                  <a:gd name="connsiteY26" fmla="*/ 115986 h 606722"/>
                  <a:gd name="connsiteX27" fmla="*/ 429068 w 570310"/>
                  <a:gd name="connsiteY27" fmla="*/ 49861 h 606722"/>
                  <a:gd name="connsiteX28" fmla="*/ 436812 w 570310"/>
                  <a:gd name="connsiteY28" fmla="*/ 47461 h 606722"/>
                  <a:gd name="connsiteX29" fmla="*/ 441529 w 570310"/>
                  <a:gd name="connsiteY29" fmla="*/ 53949 h 606722"/>
                  <a:gd name="connsiteX30" fmla="*/ 441529 w 570310"/>
                  <a:gd name="connsiteY30" fmla="*/ 163359 h 606722"/>
                  <a:gd name="connsiteX31" fmla="*/ 128853 w 570310"/>
                  <a:gd name="connsiteY31" fmla="*/ 163359 h 606722"/>
                  <a:gd name="connsiteX32" fmla="*/ 128853 w 570310"/>
                  <a:gd name="connsiteY32" fmla="*/ 60171 h 606722"/>
                  <a:gd name="connsiteX33" fmla="*/ 133570 w 570310"/>
                  <a:gd name="connsiteY33" fmla="*/ 53594 h 606722"/>
                  <a:gd name="connsiteX34" fmla="*/ 141314 w 570310"/>
                  <a:gd name="connsiteY34" fmla="*/ 56082 h 606722"/>
                  <a:gd name="connsiteX35" fmla="*/ 185282 w 570310"/>
                  <a:gd name="connsiteY35" fmla="*/ 115986 h 606722"/>
                  <a:gd name="connsiteX36" fmla="*/ 276869 w 570310"/>
                  <a:gd name="connsiteY36" fmla="*/ 2577 h 606722"/>
                  <a:gd name="connsiteX37" fmla="*/ 282298 w 570310"/>
                  <a:gd name="connsiteY3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0310" h="606722">
                    <a:moveTo>
                      <a:pt x="219384" y="310418"/>
                    </a:moveTo>
                    <a:lnTo>
                      <a:pt x="252581" y="343568"/>
                    </a:lnTo>
                    <a:lnTo>
                      <a:pt x="237985" y="519626"/>
                    </a:lnTo>
                    <a:cubicBezTo>
                      <a:pt x="237540" y="525581"/>
                      <a:pt x="239142" y="531535"/>
                      <a:pt x="242613" y="536423"/>
                    </a:cubicBezTo>
                    <a:lnTo>
                      <a:pt x="275810" y="583349"/>
                    </a:lnTo>
                    <a:cubicBezTo>
                      <a:pt x="277946" y="586370"/>
                      <a:pt x="281506" y="588148"/>
                      <a:pt x="285155" y="588148"/>
                    </a:cubicBezTo>
                    <a:cubicBezTo>
                      <a:pt x="288893" y="588148"/>
                      <a:pt x="292364" y="586370"/>
                      <a:pt x="294500" y="583349"/>
                    </a:cubicBezTo>
                    <a:lnTo>
                      <a:pt x="327697" y="536423"/>
                    </a:lnTo>
                    <a:cubicBezTo>
                      <a:pt x="331168" y="531535"/>
                      <a:pt x="332859" y="525581"/>
                      <a:pt x="332325" y="519626"/>
                    </a:cubicBezTo>
                    <a:lnTo>
                      <a:pt x="317818" y="343568"/>
                    </a:lnTo>
                    <a:lnTo>
                      <a:pt x="351015" y="310418"/>
                    </a:lnTo>
                    <a:cubicBezTo>
                      <a:pt x="402012" y="322327"/>
                      <a:pt x="448825" y="348278"/>
                      <a:pt x="486828" y="386227"/>
                    </a:cubicBezTo>
                    <a:cubicBezTo>
                      <a:pt x="540673" y="439996"/>
                      <a:pt x="570310" y="511450"/>
                      <a:pt x="570310" y="587526"/>
                    </a:cubicBezTo>
                    <a:cubicBezTo>
                      <a:pt x="570310" y="598102"/>
                      <a:pt x="561766" y="606722"/>
                      <a:pt x="551175" y="606722"/>
                    </a:cubicBezTo>
                    <a:lnTo>
                      <a:pt x="19224" y="606722"/>
                    </a:lnTo>
                    <a:cubicBezTo>
                      <a:pt x="8633" y="606722"/>
                      <a:pt x="0" y="598102"/>
                      <a:pt x="0" y="587526"/>
                    </a:cubicBezTo>
                    <a:cubicBezTo>
                      <a:pt x="0" y="511450"/>
                      <a:pt x="29726" y="439996"/>
                      <a:pt x="83571" y="386227"/>
                    </a:cubicBezTo>
                    <a:cubicBezTo>
                      <a:pt x="121485" y="348278"/>
                      <a:pt x="168298" y="322327"/>
                      <a:pt x="219384" y="310418"/>
                    </a:cubicBezTo>
                    <a:close/>
                    <a:moveTo>
                      <a:pt x="128853" y="201676"/>
                    </a:moveTo>
                    <a:lnTo>
                      <a:pt x="441529" y="201676"/>
                    </a:lnTo>
                    <a:lnTo>
                      <a:pt x="441529" y="239945"/>
                    </a:lnTo>
                    <a:cubicBezTo>
                      <a:pt x="441529" y="248381"/>
                      <a:pt x="434587" y="255306"/>
                      <a:pt x="426131" y="255306"/>
                    </a:cubicBezTo>
                    <a:lnTo>
                      <a:pt x="144251" y="255306"/>
                    </a:lnTo>
                    <a:cubicBezTo>
                      <a:pt x="135706" y="255306"/>
                      <a:pt x="128853" y="248381"/>
                      <a:pt x="128853" y="239945"/>
                    </a:cubicBezTo>
                    <a:close/>
                    <a:moveTo>
                      <a:pt x="282298" y="0"/>
                    </a:moveTo>
                    <a:cubicBezTo>
                      <a:pt x="284345" y="0"/>
                      <a:pt x="286304" y="977"/>
                      <a:pt x="287639" y="2577"/>
                    </a:cubicBezTo>
                    <a:lnTo>
                      <a:pt x="379225" y="115986"/>
                    </a:lnTo>
                    <a:lnTo>
                      <a:pt x="429068" y="49861"/>
                    </a:lnTo>
                    <a:cubicBezTo>
                      <a:pt x="430848" y="47461"/>
                      <a:pt x="433964" y="46483"/>
                      <a:pt x="436812" y="47461"/>
                    </a:cubicBezTo>
                    <a:cubicBezTo>
                      <a:pt x="439571" y="48350"/>
                      <a:pt x="441529" y="51016"/>
                      <a:pt x="441529" y="53949"/>
                    </a:cubicBezTo>
                    <a:lnTo>
                      <a:pt x="441529" y="163359"/>
                    </a:lnTo>
                    <a:lnTo>
                      <a:pt x="128853" y="163359"/>
                    </a:lnTo>
                    <a:lnTo>
                      <a:pt x="128853" y="60171"/>
                    </a:lnTo>
                    <a:cubicBezTo>
                      <a:pt x="128853" y="57149"/>
                      <a:pt x="130722" y="54571"/>
                      <a:pt x="133570" y="53594"/>
                    </a:cubicBezTo>
                    <a:cubicBezTo>
                      <a:pt x="136418" y="52705"/>
                      <a:pt x="139534" y="53682"/>
                      <a:pt x="141314" y="56082"/>
                    </a:cubicBezTo>
                    <a:lnTo>
                      <a:pt x="185282" y="115986"/>
                    </a:lnTo>
                    <a:lnTo>
                      <a:pt x="276869" y="2577"/>
                    </a:lnTo>
                    <a:cubicBezTo>
                      <a:pt x="278204" y="977"/>
                      <a:pt x="280162" y="0"/>
                      <a:pt x="282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işḻïdè"/>
            <p:cNvGrpSpPr/>
            <p:nvPr/>
          </p:nvGrpSpPr>
          <p:grpSpPr>
            <a:xfrm>
              <a:off x="4602101" y="3733801"/>
              <a:ext cx="1260000" cy="1260000"/>
              <a:chOff x="4602101" y="3733801"/>
              <a:chExt cx="1260000" cy="1260000"/>
            </a:xfrm>
          </p:grpSpPr>
          <p:sp>
            <p:nvSpPr>
              <p:cNvPr id="24" name="iS1îḋê"/>
              <p:cNvSpPr/>
              <p:nvPr/>
            </p:nvSpPr>
            <p:spPr>
              <a:xfrm>
                <a:off x="4602101" y="3733801"/>
                <a:ext cx="1260000" cy="1260000"/>
              </a:xfrm>
              <a:prstGeom prst="roundRect">
                <a:avLst>
                  <a:gd name="adj" fmla="val 12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ïśḷîdê"/>
              <p:cNvSpPr/>
              <p:nvPr/>
            </p:nvSpPr>
            <p:spPr>
              <a:xfrm>
                <a:off x="4920516" y="4052216"/>
                <a:ext cx="623170" cy="62317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ïṩlídé"/>
              <p:cNvSpPr/>
              <p:nvPr/>
            </p:nvSpPr>
            <p:spPr>
              <a:xfrm>
                <a:off x="5072917" y="4194453"/>
                <a:ext cx="318370" cy="338697"/>
              </a:xfrm>
              <a:custGeom>
                <a:avLst/>
                <a:gdLst>
                  <a:gd name="connsiteX0" fmla="*/ 219384 w 570310"/>
                  <a:gd name="connsiteY0" fmla="*/ 310418 h 606722"/>
                  <a:gd name="connsiteX1" fmla="*/ 252581 w 570310"/>
                  <a:gd name="connsiteY1" fmla="*/ 343568 h 606722"/>
                  <a:gd name="connsiteX2" fmla="*/ 237985 w 570310"/>
                  <a:gd name="connsiteY2" fmla="*/ 519626 h 606722"/>
                  <a:gd name="connsiteX3" fmla="*/ 242613 w 570310"/>
                  <a:gd name="connsiteY3" fmla="*/ 536423 h 606722"/>
                  <a:gd name="connsiteX4" fmla="*/ 275810 w 570310"/>
                  <a:gd name="connsiteY4" fmla="*/ 583349 h 606722"/>
                  <a:gd name="connsiteX5" fmla="*/ 285155 w 570310"/>
                  <a:gd name="connsiteY5" fmla="*/ 588148 h 606722"/>
                  <a:gd name="connsiteX6" fmla="*/ 294500 w 570310"/>
                  <a:gd name="connsiteY6" fmla="*/ 583349 h 606722"/>
                  <a:gd name="connsiteX7" fmla="*/ 327697 w 570310"/>
                  <a:gd name="connsiteY7" fmla="*/ 536423 h 606722"/>
                  <a:gd name="connsiteX8" fmla="*/ 332325 w 570310"/>
                  <a:gd name="connsiteY8" fmla="*/ 519626 h 606722"/>
                  <a:gd name="connsiteX9" fmla="*/ 317818 w 570310"/>
                  <a:gd name="connsiteY9" fmla="*/ 343568 h 606722"/>
                  <a:gd name="connsiteX10" fmla="*/ 351015 w 570310"/>
                  <a:gd name="connsiteY10" fmla="*/ 310418 h 606722"/>
                  <a:gd name="connsiteX11" fmla="*/ 486828 w 570310"/>
                  <a:gd name="connsiteY11" fmla="*/ 386227 h 606722"/>
                  <a:gd name="connsiteX12" fmla="*/ 570310 w 570310"/>
                  <a:gd name="connsiteY12" fmla="*/ 587526 h 606722"/>
                  <a:gd name="connsiteX13" fmla="*/ 551175 w 570310"/>
                  <a:gd name="connsiteY13" fmla="*/ 606722 h 606722"/>
                  <a:gd name="connsiteX14" fmla="*/ 19224 w 570310"/>
                  <a:gd name="connsiteY14" fmla="*/ 606722 h 606722"/>
                  <a:gd name="connsiteX15" fmla="*/ 0 w 570310"/>
                  <a:gd name="connsiteY15" fmla="*/ 587526 h 606722"/>
                  <a:gd name="connsiteX16" fmla="*/ 83571 w 570310"/>
                  <a:gd name="connsiteY16" fmla="*/ 386227 h 606722"/>
                  <a:gd name="connsiteX17" fmla="*/ 219384 w 570310"/>
                  <a:gd name="connsiteY17" fmla="*/ 310418 h 606722"/>
                  <a:gd name="connsiteX18" fmla="*/ 128853 w 570310"/>
                  <a:gd name="connsiteY18" fmla="*/ 201676 h 606722"/>
                  <a:gd name="connsiteX19" fmla="*/ 441529 w 570310"/>
                  <a:gd name="connsiteY19" fmla="*/ 201676 h 606722"/>
                  <a:gd name="connsiteX20" fmla="*/ 441529 w 570310"/>
                  <a:gd name="connsiteY20" fmla="*/ 239945 h 606722"/>
                  <a:gd name="connsiteX21" fmla="*/ 426131 w 570310"/>
                  <a:gd name="connsiteY21" fmla="*/ 255306 h 606722"/>
                  <a:gd name="connsiteX22" fmla="*/ 144251 w 570310"/>
                  <a:gd name="connsiteY22" fmla="*/ 255306 h 606722"/>
                  <a:gd name="connsiteX23" fmla="*/ 128853 w 570310"/>
                  <a:gd name="connsiteY23" fmla="*/ 239945 h 606722"/>
                  <a:gd name="connsiteX24" fmla="*/ 282298 w 570310"/>
                  <a:gd name="connsiteY24" fmla="*/ 0 h 606722"/>
                  <a:gd name="connsiteX25" fmla="*/ 287639 w 570310"/>
                  <a:gd name="connsiteY25" fmla="*/ 2577 h 606722"/>
                  <a:gd name="connsiteX26" fmla="*/ 379225 w 570310"/>
                  <a:gd name="connsiteY26" fmla="*/ 115986 h 606722"/>
                  <a:gd name="connsiteX27" fmla="*/ 429068 w 570310"/>
                  <a:gd name="connsiteY27" fmla="*/ 49861 h 606722"/>
                  <a:gd name="connsiteX28" fmla="*/ 436812 w 570310"/>
                  <a:gd name="connsiteY28" fmla="*/ 47461 h 606722"/>
                  <a:gd name="connsiteX29" fmla="*/ 441529 w 570310"/>
                  <a:gd name="connsiteY29" fmla="*/ 53949 h 606722"/>
                  <a:gd name="connsiteX30" fmla="*/ 441529 w 570310"/>
                  <a:gd name="connsiteY30" fmla="*/ 163359 h 606722"/>
                  <a:gd name="connsiteX31" fmla="*/ 128853 w 570310"/>
                  <a:gd name="connsiteY31" fmla="*/ 163359 h 606722"/>
                  <a:gd name="connsiteX32" fmla="*/ 128853 w 570310"/>
                  <a:gd name="connsiteY32" fmla="*/ 60171 h 606722"/>
                  <a:gd name="connsiteX33" fmla="*/ 133570 w 570310"/>
                  <a:gd name="connsiteY33" fmla="*/ 53594 h 606722"/>
                  <a:gd name="connsiteX34" fmla="*/ 141314 w 570310"/>
                  <a:gd name="connsiteY34" fmla="*/ 56082 h 606722"/>
                  <a:gd name="connsiteX35" fmla="*/ 185282 w 570310"/>
                  <a:gd name="connsiteY35" fmla="*/ 115986 h 606722"/>
                  <a:gd name="connsiteX36" fmla="*/ 276869 w 570310"/>
                  <a:gd name="connsiteY36" fmla="*/ 2577 h 606722"/>
                  <a:gd name="connsiteX37" fmla="*/ 282298 w 570310"/>
                  <a:gd name="connsiteY3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0310" h="606722">
                    <a:moveTo>
                      <a:pt x="219384" y="310418"/>
                    </a:moveTo>
                    <a:lnTo>
                      <a:pt x="252581" y="343568"/>
                    </a:lnTo>
                    <a:lnTo>
                      <a:pt x="237985" y="519626"/>
                    </a:lnTo>
                    <a:cubicBezTo>
                      <a:pt x="237540" y="525581"/>
                      <a:pt x="239142" y="531535"/>
                      <a:pt x="242613" y="536423"/>
                    </a:cubicBezTo>
                    <a:lnTo>
                      <a:pt x="275810" y="583349"/>
                    </a:lnTo>
                    <a:cubicBezTo>
                      <a:pt x="277946" y="586370"/>
                      <a:pt x="281506" y="588148"/>
                      <a:pt x="285155" y="588148"/>
                    </a:cubicBezTo>
                    <a:cubicBezTo>
                      <a:pt x="288893" y="588148"/>
                      <a:pt x="292364" y="586370"/>
                      <a:pt x="294500" y="583349"/>
                    </a:cubicBezTo>
                    <a:lnTo>
                      <a:pt x="327697" y="536423"/>
                    </a:lnTo>
                    <a:cubicBezTo>
                      <a:pt x="331168" y="531535"/>
                      <a:pt x="332859" y="525581"/>
                      <a:pt x="332325" y="519626"/>
                    </a:cubicBezTo>
                    <a:lnTo>
                      <a:pt x="317818" y="343568"/>
                    </a:lnTo>
                    <a:lnTo>
                      <a:pt x="351015" y="310418"/>
                    </a:lnTo>
                    <a:cubicBezTo>
                      <a:pt x="402012" y="322327"/>
                      <a:pt x="448825" y="348278"/>
                      <a:pt x="486828" y="386227"/>
                    </a:cubicBezTo>
                    <a:cubicBezTo>
                      <a:pt x="540673" y="439996"/>
                      <a:pt x="570310" y="511450"/>
                      <a:pt x="570310" y="587526"/>
                    </a:cubicBezTo>
                    <a:cubicBezTo>
                      <a:pt x="570310" y="598102"/>
                      <a:pt x="561766" y="606722"/>
                      <a:pt x="551175" y="606722"/>
                    </a:cubicBezTo>
                    <a:lnTo>
                      <a:pt x="19224" y="606722"/>
                    </a:lnTo>
                    <a:cubicBezTo>
                      <a:pt x="8633" y="606722"/>
                      <a:pt x="0" y="598102"/>
                      <a:pt x="0" y="587526"/>
                    </a:cubicBezTo>
                    <a:cubicBezTo>
                      <a:pt x="0" y="511450"/>
                      <a:pt x="29726" y="439996"/>
                      <a:pt x="83571" y="386227"/>
                    </a:cubicBezTo>
                    <a:cubicBezTo>
                      <a:pt x="121485" y="348278"/>
                      <a:pt x="168298" y="322327"/>
                      <a:pt x="219384" y="310418"/>
                    </a:cubicBezTo>
                    <a:close/>
                    <a:moveTo>
                      <a:pt x="128853" y="201676"/>
                    </a:moveTo>
                    <a:lnTo>
                      <a:pt x="441529" y="201676"/>
                    </a:lnTo>
                    <a:lnTo>
                      <a:pt x="441529" y="239945"/>
                    </a:lnTo>
                    <a:cubicBezTo>
                      <a:pt x="441529" y="248381"/>
                      <a:pt x="434587" y="255306"/>
                      <a:pt x="426131" y="255306"/>
                    </a:cubicBezTo>
                    <a:lnTo>
                      <a:pt x="144251" y="255306"/>
                    </a:lnTo>
                    <a:cubicBezTo>
                      <a:pt x="135706" y="255306"/>
                      <a:pt x="128853" y="248381"/>
                      <a:pt x="128853" y="239945"/>
                    </a:cubicBezTo>
                    <a:close/>
                    <a:moveTo>
                      <a:pt x="282298" y="0"/>
                    </a:moveTo>
                    <a:cubicBezTo>
                      <a:pt x="284345" y="0"/>
                      <a:pt x="286304" y="977"/>
                      <a:pt x="287639" y="2577"/>
                    </a:cubicBezTo>
                    <a:lnTo>
                      <a:pt x="379225" y="115986"/>
                    </a:lnTo>
                    <a:lnTo>
                      <a:pt x="429068" y="49861"/>
                    </a:lnTo>
                    <a:cubicBezTo>
                      <a:pt x="430848" y="47461"/>
                      <a:pt x="433964" y="46483"/>
                      <a:pt x="436812" y="47461"/>
                    </a:cubicBezTo>
                    <a:cubicBezTo>
                      <a:pt x="439571" y="48350"/>
                      <a:pt x="441529" y="51016"/>
                      <a:pt x="441529" y="53949"/>
                    </a:cubicBezTo>
                    <a:lnTo>
                      <a:pt x="441529" y="163359"/>
                    </a:lnTo>
                    <a:lnTo>
                      <a:pt x="128853" y="163359"/>
                    </a:lnTo>
                    <a:lnTo>
                      <a:pt x="128853" y="60171"/>
                    </a:lnTo>
                    <a:cubicBezTo>
                      <a:pt x="128853" y="57149"/>
                      <a:pt x="130722" y="54571"/>
                      <a:pt x="133570" y="53594"/>
                    </a:cubicBezTo>
                    <a:cubicBezTo>
                      <a:pt x="136418" y="52705"/>
                      <a:pt x="139534" y="53682"/>
                      <a:pt x="141314" y="56082"/>
                    </a:cubicBezTo>
                    <a:lnTo>
                      <a:pt x="185282" y="115986"/>
                    </a:lnTo>
                    <a:lnTo>
                      <a:pt x="276869" y="2577"/>
                    </a:lnTo>
                    <a:cubicBezTo>
                      <a:pt x="278204" y="977"/>
                      <a:pt x="280162" y="0"/>
                      <a:pt x="282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ïṥļidé"/>
            <p:cNvGrpSpPr/>
            <p:nvPr/>
          </p:nvGrpSpPr>
          <p:grpSpPr>
            <a:xfrm>
              <a:off x="6329901" y="3733801"/>
              <a:ext cx="1260000" cy="1260000"/>
              <a:chOff x="6329901" y="3733801"/>
              <a:chExt cx="1260000" cy="1260000"/>
            </a:xfrm>
          </p:grpSpPr>
          <p:sp>
            <p:nvSpPr>
              <p:cNvPr id="21" name="ïṣliḍé"/>
              <p:cNvSpPr/>
              <p:nvPr/>
            </p:nvSpPr>
            <p:spPr>
              <a:xfrm>
                <a:off x="6329901" y="3733801"/>
                <a:ext cx="1260000" cy="1260000"/>
              </a:xfrm>
              <a:prstGeom prst="roundRect">
                <a:avLst>
                  <a:gd name="adj" fmla="val 12758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îś1îḑê"/>
              <p:cNvSpPr/>
              <p:nvPr/>
            </p:nvSpPr>
            <p:spPr>
              <a:xfrm>
                <a:off x="6648316" y="4052216"/>
                <a:ext cx="623170" cy="62317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îṩľiḋé"/>
              <p:cNvSpPr/>
              <p:nvPr/>
            </p:nvSpPr>
            <p:spPr>
              <a:xfrm>
                <a:off x="6800717" y="4194453"/>
                <a:ext cx="318370" cy="338697"/>
              </a:xfrm>
              <a:custGeom>
                <a:avLst/>
                <a:gdLst>
                  <a:gd name="connsiteX0" fmla="*/ 219384 w 570310"/>
                  <a:gd name="connsiteY0" fmla="*/ 310418 h 606722"/>
                  <a:gd name="connsiteX1" fmla="*/ 252581 w 570310"/>
                  <a:gd name="connsiteY1" fmla="*/ 343568 h 606722"/>
                  <a:gd name="connsiteX2" fmla="*/ 237985 w 570310"/>
                  <a:gd name="connsiteY2" fmla="*/ 519626 h 606722"/>
                  <a:gd name="connsiteX3" fmla="*/ 242613 w 570310"/>
                  <a:gd name="connsiteY3" fmla="*/ 536423 h 606722"/>
                  <a:gd name="connsiteX4" fmla="*/ 275810 w 570310"/>
                  <a:gd name="connsiteY4" fmla="*/ 583349 h 606722"/>
                  <a:gd name="connsiteX5" fmla="*/ 285155 w 570310"/>
                  <a:gd name="connsiteY5" fmla="*/ 588148 h 606722"/>
                  <a:gd name="connsiteX6" fmla="*/ 294500 w 570310"/>
                  <a:gd name="connsiteY6" fmla="*/ 583349 h 606722"/>
                  <a:gd name="connsiteX7" fmla="*/ 327697 w 570310"/>
                  <a:gd name="connsiteY7" fmla="*/ 536423 h 606722"/>
                  <a:gd name="connsiteX8" fmla="*/ 332325 w 570310"/>
                  <a:gd name="connsiteY8" fmla="*/ 519626 h 606722"/>
                  <a:gd name="connsiteX9" fmla="*/ 317818 w 570310"/>
                  <a:gd name="connsiteY9" fmla="*/ 343568 h 606722"/>
                  <a:gd name="connsiteX10" fmla="*/ 351015 w 570310"/>
                  <a:gd name="connsiteY10" fmla="*/ 310418 h 606722"/>
                  <a:gd name="connsiteX11" fmla="*/ 486828 w 570310"/>
                  <a:gd name="connsiteY11" fmla="*/ 386227 h 606722"/>
                  <a:gd name="connsiteX12" fmla="*/ 570310 w 570310"/>
                  <a:gd name="connsiteY12" fmla="*/ 587526 h 606722"/>
                  <a:gd name="connsiteX13" fmla="*/ 551175 w 570310"/>
                  <a:gd name="connsiteY13" fmla="*/ 606722 h 606722"/>
                  <a:gd name="connsiteX14" fmla="*/ 19224 w 570310"/>
                  <a:gd name="connsiteY14" fmla="*/ 606722 h 606722"/>
                  <a:gd name="connsiteX15" fmla="*/ 0 w 570310"/>
                  <a:gd name="connsiteY15" fmla="*/ 587526 h 606722"/>
                  <a:gd name="connsiteX16" fmla="*/ 83571 w 570310"/>
                  <a:gd name="connsiteY16" fmla="*/ 386227 h 606722"/>
                  <a:gd name="connsiteX17" fmla="*/ 219384 w 570310"/>
                  <a:gd name="connsiteY17" fmla="*/ 310418 h 606722"/>
                  <a:gd name="connsiteX18" fmla="*/ 128853 w 570310"/>
                  <a:gd name="connsiteY18" fmla="*/ 201676 h 606722"/>
                  <a:gd name="connsiteX19" fmla="*/ 441529 w 570310"/>
                  <a:gd name="connsiteY19" fmla="*/ 201676 h 606722"/>
                  <a:gd name="connsiteX20" fmla="*/ 441529 w 570310"/>
                  <a:gd name="connsiteY20" fmla="*/ 239945 h 606722"/>
                  <a:gd name="connsiteX21" fmla="*/ 426131 w 570310"/>
                  <a:gd name="connsiteY21" fmla="*/ 255306 h 606722"/>
                  <a:gd name="connsiteX22" fmla="*/ 144251 w 570310"/>
                  <a:gd name="connsiteY22" fmla="*/ 255306 h 606722"/>
                  <a:gd name="connsiteX23" fmla="*/ 128853 w 570310"/>
                  <a:gd name="connsiteY23" fmla="*/ 239945 h 606722"/>
                  <a:gd name="connsiteX24" fmla="*/ 282298 w 570310"/>
                  <a:gd name="connsiteY24" fmla="*/ 0 h 606722"/>
                  <a:gd name="connsiteX25" fmla="*/ 287639 w 570310"/>
                  <a:gd name="connsiteY25" fmla="*/ 2577 h 606722"/>
                  <a:gd name="connsiteX26" fmla="*/ 379225 w 570310"/>
                  <a:gd name="connsiteY26" fmla="*/ 115986 h 606722"/>
                  <a:gd name="connsiteX27" fmla="*/ 429068 w 570310"/>
                  <a:gd name="connsiteY27" fmla="*/ 49861 h 606722"/>
                  <a:gd name="connsiteX28" fmla="*/ 436812 w 570310"/>
                  <a:gd name="connsiteY28" fmla="*/ 47461 h 606722"/>
                  <a:gd name="connsiteX29" fmla="*/ 441529 w 570310"/>
                  <a:gd name="connsiteY29" fmla="*/ 53949 h 606722"/>
                  <a:gd name="connsiteX30" fmla="*/ 441529 w 570310"/>
                  <a:gd name="connsiteY30" fmla="*/ 163359 h 606722"/>
                  <a:gd name="connsiteX31" fmla="*/ 128853 w 570310"/>
                  <a:gd name="connsiteY31" fmla="*/ 163359 h 606722"/>
                  <a:gd name="connsiteX32" fmla="*/ 128853 w 570310"/>
                  <a:gd name="connsiteY32" fmla="*/ 60171 h 606722"/>
                  <a:gd name="connsiteX33" fmla="*/ 133570 w 570310"/>
                  <a:gd name="connsiteY33" fmla="*/ 53594 h 606722"/>
                  <a:gd name="connsiteX34" fmla="*/ 141314 w 570310"/>
                  <a:gd name="connsiteY34" fmla="*/ 56082 h 606722"/>
                  <a:gd name="connsiteX35" fmla="*/ 185282 w 570310"/>
                  <a:gd name="connsiteY35" fmla="*/ 115986 h 606722"/>
                  <a:gd name="connsiteX36" fmla="*/ 276869 w 570310"/>
                  <a:gd name="connsiteY36" fmla="*/ 2577 h 606722"/>
                  <a:gd name="connsiteX37" fmla="*/ 282298 w 570310"/>
                  <a:gd name="connsiteY3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0310" h="606722">
                    <a:moveTo>
                      <a:pt x="219384" y="310418"/>
                    </a:moveTo>
                    <a:lnTo>
                      <a:pt x="252581" y="343568"/>
                    </a:lnTo>
                    <a:lnTo>
                      <a:pt x="237985" y="519626"/>
                    </a:lnTo>
                    <a:cubicBezTo>
                      <a:pt x="237540" y="525581"/>
                      <a:pt x="239142" y="531535"/>
                      <a:pt x="242613" y="536423"/>
                    </a:cubicBezTo>
                    <a:lnTo>
                      <a:pt x="275810" y="583349"/>
                    </a:lnTo>
                    <a:cubicBezTo>
                      <a:pt x="277946" y="586370"/>
                      <a:pt x="281506" y="588148"/>
                      <a:pt x="285155" y="588148"/>
                    </a:cubicBezTo>
                    <a:cubicBezTo>
                      <a:pt x="288893" y="588148"/>
                      <a:pt x="292364" y="586370"/>
                      <a:pt x="294500" y="583349"/>
                    </a:cubicBezTo>
                    <a:lnTo>
                      <a:pt x="327697" y="536423"/>
                    </a:lnTo>
                    <a:cubicBezTo>
                      <a:pt x="331168" y="531535"/>
                      <a:pt x="332859" y="525581"/>
                      <a:pt x="332325" y="519626"/>
                    </a:cubicBezTo>
                    <a:lnTo>
                      <a:pt x="317818" y="343568"/>
                    </a:lnTo>
                    <a:lnTo>
                      <a:pt x="351015" y="310418"/>
                    </a:lnTo>
                    <a:cubicBezTo>
                      <a:pt x="402012" y="322327"/>
                      <a:pt x="448825" y="348278"/>
                      <a:pt x="486828" y="386227"/>
                    </a:cubicBezTo>
                    <a:cubicBezTo>
                      <a:pt x="540673" y="439996"/>
                      <a:pt x="570310" y="511450"/>
                      <a:pt x="570310" y="587526"/>
                    </a:cubicBezTo>
                    <a:cubicBezTo>
                      <a:pt x="570310" y="598102"/>
                      <a:pt x="561766" y="606722"/>
                      <a:pt x="551175" y="606722"/>
                    </a:cubicBezTo>
                    <a:lnTo>
                      <a:pt x="19224" y="606722"/>
                    </a:lnTo>
                    <a:cubicBezTo>
                      <a:pt x="8633" y="606722"/>
                      <a:pt x="0" y="598102"/>
                      <a:pt x="0" y="587526"/>
                    </a:cubicBezTo>
                    <a:cubicBezTo>
                      <a:pt x="0" y="511450"/>
                      <a:pt x="29726" y="439996"/>
                      <a:pt x="83571" y="386227"/>
                    </a:cubicBezTo>
                    <a:cubicBezTo>
                      <a:pt x="121485" y="348278"/>
                      <a:pt x="168298" y="322327"/>
                      <a:pt x="219384" y="310418"/>
                    </a:cubicBezTo>
                    <a:close/>
                    <a:moveTo>
                      <a:pt x="128853" y="201676"/>
                    </a:moveTo>
                    <a:lnTo>
                      <a:pt x="441529" y="201676"/>
                    </a:lnTo>
                    <a:lnTo>
                      <a:pt x="441529" y="239945"/>
                    </a:lnTo>
                    <a:cubicBezTo>
                      <a:pt x="441529" y="248381"/>
                      <a:pt x="434587" y="255306"/>
                      <a:pt x="426131" y="255306"/>
                    </a:cubicBezTo>
                    <a:lnTo>
                      <a:pt x="144251" y="255306"/>
                    </a:lnTo>
                    <a:cubicBezTo>
                      <a:pt x="135706" y="255306"/>
                      <a:pt x="128853" y="248381"/>
                      <a:pt x="128853" y="239945"/>
                    </a:cubicBezTo>
                    <a:close/>
                    <a:moveTo>
                      <a:pt x="282298" y="0"/>
                    </a:moveTo>
                    <a:cubicBezTo>
                      <a:pt x="284345" y="0"/>
                      <a:pt x="286304" y="977"/>
                      <a:pt x="287639" y="2577"/>
                    </a:cubicBezTo>
                    <a:lnTo>
                      <a:pt x="379225" y="115986"/>
                    </a:lnTo>
                    <a:lnTo>
                      <a:pt x="429068" y="49861"/>
                    </a:lnTo>
                    <a:cubicBezTo>
                      <a:pt x="430848" y="47461"/>
                      <a:pt x="433964" y="46483"/>
                      <a:pt x="436812" y="47461"/>
                    </a:cubicBezTo>
                    <a:cubicBezTo>
                      <a:pt x="439571" y="48350"/>
                      <a:pt x="441529" y="51016"/>
                      <a:pt x="441529" y="53949"/>
                    </a:cubicBezTo>
                    <a:lnTo>
                      <a:pt x="441529" y="163359"/>
                    </a:lnTo>
                    <a:lnTo>
                      <a:pt x="128853" y="163359"/>
                    </a:lnTo>
                    <a:lnTo>
                      <a:pt x="128853" y="60171"/>
                    </a:lnTo>
                    <a:cubicBezTo>
                      <a:pt x="128853" y="57149"/>
                      <a:pt x="130722" y="54571"/>
                      <a:pt x="133570" y="53594"/>
                    </a:cubicBezTo>
                    <a:cubicBezTo>
                      <a:pt x="136418" y="52705"/>
                      <a:pt x="139534" y="53682"/>
                      <a:pt x="141314" y="56082"/>
                    </a:cubicBezTo>
                    <a:lnTo>
                      <a:pt x="185282" y="115986"/>
                    </a:lnTo>
                    <a:lnTo>
                      <a:pt x="276869" y="2577"/>
                    </a:lnTo>
                    <a:cubicBezTo>
                      <a:pt x="278204" y="977"/>
                      <a:pt x="280162" y="0"/>
                      <a:pt x="282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îṡľiḓê"/>
            <p:cNvGrpSpPr/>
            <p:nvPr/>
          </p:nvGrpSpPr>
          <p:grpSpPr>
            <a:xfrm>
              <a:off x="8172448" y="2293052"/>
              <a:ext cx="3346451" cy="1177524"/>
              <a:chOff x="3211540" y="2089552"/>
              <a:chExt cx="2332010" cy="1177524"/>
            </a:xfrm>
          </p:grpSpPr>
          <p:sp>
            <p:nvSpPr>
              <p:cNvPr id="19" name="iṣ1ïdé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3211540" y="2089552"/>
                <a:ext cx="2332010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0" name="íṩļiḑ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3211540" y="2531358"/>
                <a:ext cx="2332010" cy="735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grpSp>
          <p:nvGrpSpPr>
            <p:cNvPr id="16" name="išļídé"/>
            <p:cNvGrpSpPr/>
            <p:nvPr/>
          </p:nvGrpSpPr>
          <p:grpSpPr>
            <a:xfrm>
              <a:off x="8172448" y="3806525"/>
              <a:ext cx="3346451" cy="1177524"/>
              <a:chOff x="3211540" y="2089552"/>
              <a:chExt cx="2332010" cy="1177524"/>
            </a:xfrm>
          </p:grpSpPr>
          <p:sp>
            <p:nvSpPr>
              <p:cNvPr id="17" name="îSḷïḑ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3211540" y="2089552"/>
                <a:ext cx="2332010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8" name="işḷídê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3211540" y="2531358"/>
                <a:ext cx="2332010" cy="735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浙大微讯设\春天照片\春天照片\11111\IMG_902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5908"/>
            <a:ext cx="12192000" cy="812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-15446" y="1146839"/>
            <a:ext cx="12207446" cy="4680520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2064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47901" y="1146839"/>
            <a:ext cx="12839901" cy="4680519"/>
            <a:chOff x="669925" y="1123950"/>
            <a:chExt cx="13779004" cy="5022850"/>
          </a:xfrm>
        </p:grpSpPr>
        <p:sp>
          <p:nvSpPr>
            <p:cNvPr id="4" name="ï$ļídê">
              <a:extLst>
                <a:ext uri="{FF2B5EF4-FFF2-40B4-BE49-F238E27FC236}">
                  <a16:creationId xmlns:a16="http://schemas.microsoft.com/office/drawing/2014/main" id="{D889EFD0-5690-407A-92A6-06B3C9C99F4B}"/>
                </a:ext>
              </a:extLst>
            </p:cNvPr>
            <p:cNvSpPr/>
            <p:nvPr/>
          </p:nvSpPr>
          <p:spPr>
            <a:xfrm>
              <a:off x="7648575" y="1123950"/>
              <a:ext cx="6800354" cy="5019675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iṧ1îde">
              <a:extLst>
                <a:ext uri="{FF2B5EF4-FFF2-40B4-BE49-F238E27FC236}">
                  <a16:creationId xmlns:a16="http://schemas.microsoft.com/office/drawing/2014/main" id="{7DC0935A-AC7C-4774-8425-85A65F623BFD}"/>
                </a:ext>
              </a:extLst>
            </p:cNvPr>
            <p:cNvSpPr/>
            <p:nvPr/>
          </p:nvSpPr>
          <p:spPr>
            <a:xfrm>
              <a:off x="6209537" y="2843228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işlíḋè">
              <a:extLst>
                <a:ext uri="{FF2B5EF4-FFF2-40B4-BE49-F238E27FC236}">
                  <a16:creationId xmlns:a16="http://schemas.microsoft.com/office/drawing/2014/main" id="{E390DD86-BEA6-4C6B-9AA8-9A96F068894A}"/>
                </a:ext>
              </a:extLst>
            </p:cNvPr>
            <p:cNvSpPr/>
            <p:nvPr/>
          </p:nvSpPr>
          <p:spPr>
            <a:xfrm>
              <a:off x="6819014" y="1130300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sliḍé">
              <a:extLst>
                <a:ext uri="{FF2B5EF4-FFF2-40B4-BE49-F238E27FC236}">
                  <a16:creationId xmlns:a16="http://schemas.microsoft.com/office/drawing/2014/main" id="{C0896E04-19FE-48B0-ABDD-DB484F4E0802}"/>
                </a:ext>
              </a:extLst>
            </p:cNvPr>
            <p:cNvSpPr/>
            <p:nvPr/>
          </p:nvSpPr>
          <p:spPr>
            <a:xfrm>
              <a:off x="5600060" y="4556156"/>
              <a:ext cx="3666093" cy="1590644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iṩḷîdé">
              <a:extLst>
                <a:ext uri="{FF2B5EF4-FFF2-40B4-BE49-F238E27FC236}">
                  <a16:creationId xmlns:a16="http://schemas.microsoft.com/office/drawing/2014/main" id="{8FE0834B-7C53-4E11-974B-CBDFDDEF53F4}"/>
                </a:ext>
              </a:extLst>
            </p:cNvPr>
            <p:cNvSpPr/>
            <p:nvPr/>
          </p:nvSpPr>
          <p:spPr bwMode="auto">
            <a:xfrm>
              <a:off x="8353398" y="1638392"/>
              <a:ext cx="597324" cy="574460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iṩlïḑê">
              <a:extLst>
                <a:ext uri="{FF2B5EF4-FFF2-40B4-BE49-F238E27FC236}">
                  <a16:creationId xmlns:a16="http://schemas.microsoft.com/office/drawing/2014/main" id="{CF031B90-C055-4097-B88F-0AA914481C94}"/>
                </a:ext>
              </a:extLst>
            </p:cNvPr>
            <p:cNvSpPr/>
            <p:nvPr/>
          </p:nvSpPr>
          <p:spPr bwMode="auto">
            <a:xfrm>
              <a:off x="7134441" y="5064156"/>
              <a:ext cx="597330" cy="57464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i$1îḓê">
              <a:extLst>
                <a:ext uri="{FF2B5EF4-FFF2-40B4-BE49-F238E27FC236}">
                  <a16:creationId xmlns:a16="http://schemas.microsoft.com/office/drawing/2014/main" id="{D5A6C92A-A7C8-46D0-B009-BA1248846D12}"/>
                </a:ext>
              </a:extLst>
            </p:cNvPr>
            <p:cNvSpPr/>
            <p:nvPr/>
          </p:nvSpPr>
          <p:spPr bwMode="auto">
            <a:xfrm>
              <a:off x="7708100" y="3367816"/>
              <a:ext cx="668966" cy="541468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grpSp>
          <p:nvGrpSpPr>
            <p:cNvPr id="11" name="ísḻide">
              <a:extLst>
                <a:ext uri="{FF2B5EF4-FFF2-40B4-BE49-F238E27FC236}">
                  <a16:creationId xmlns:a16="http://schemas.microsoft.com/office/drawing/2014/main" id="{D5EC7F85-6C5A-45C5-A6C9-E5E299FF4625}"/>
                </a:ext>
              </a:extLst>
            </p:cNvPr>
            <p:cNvGrpSpPr/>
            <p:nvPr/>
          </p:nvGrpSpPr>
          <p:grpSpPr>
            <a:xfrm>
              <a:off x="2783590" y="1397449"/>
              <a:ext cx="4035424" cy="1056347"/>
              <a:chOff x="1577477" y="1221513"/>
              <a:chExt cx="4035424" cy="1056347"/>
            </a:xfrm>
          </p:grpSpPr>
          <p:sp>
            <p:nvSpPr>
              <p:cNvPr id="20" name="ísliḑé">
                <a:extLst>
                  <a:ext uri="{FF2B5EF4-FFF2-40B4-BE49-F238E27FC236}">
                    <a16:creationId xmlns:a16="http://schemas.microsoft.com/office/drawing/2014/main" id="{A326E8E2-7B92-4586-B7DB-D3AFCBF55DB3}"/>
                  </a:ext>
                </a:extLst>
              </p:cNvPr>
              <p:cNvSpPr/>
              <p:nvPr/>
            </p:nvSpPr>
            <p:spPr bwMode="auto">
              <a:xfrm>
                <a:off x="1577477" y="1634394"/>
                <a:ext cx="4035424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</a:t>
                </a:r>
                <a:r>
                  <a:rPr lang="zh-CN" altLang="en-US" sz="1100" dirty="0" smtClean="0">
                    <a:latin typeface="STZhongsong" charset="-122"/>
                    <a:ea typeface="STZhongsong" charset="-122"/>
                    <a:cs typeface="STZhongsong" charset="-122"/>
                  </a:rPr>
                  <a:t>内容</a:t>
                </a:r>
                <a:endParaRPr lang="en-US" altLang="zh-CN" sz="1100" dirty="0"/>
              </a:p>
            </p:txBody>
          </p:sp>
          <p:sp>
            <p:nvSpPr>
              <p:cNvPr id="21" name="íšļíḑe">
                <a:extLst>
                  <a:ext uri="{FF2B5EF4-FFF2-40B4-BE49-F238E27FC236}">
                    <a16:creationId xmlns:a16="http://schemas.microsoft.com/office/drawing/2014/main" id="{774E2100-8F8A-414D-9620-2650ADC21A07}"/>
                  </a:ext>
                </a:extLst>
              </p:cNvPr>
              <p:cNvSpPr txBox="1"/>
              <p:nvPr/>
            </p:nvSpPr>
            <p:spPr bwMode="auto">
              <a:xfrm>
                <a:off x="1577477" y="1221513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2" name="išḻiḋé">
              <a:extLst>
                <a:ext uri="{FF2B5EF4-FFF2-40B4-BE49-F238E27FC236}">
                  <a16:creationId xmlns:a16="http://schemas.microsoft.com/office/drawing/2014/main" id="{58CD1B52-D170-4FFB-BC44-758D6987CBE6}"/>
                </a:ext>
              </a:extLst>
            </p:cNvPr>
            <p:cNvGrpSpPr/>
            <p:nvPr/>
          </p:nvGrpSpPr>
          <p:grpSpPr>
            <a:xfrm>
              <a:off x="2174113" y="3161826"/>
              <a:ext cx="4035424" cy="1056347"/>
              <a:chOff x="1577477" y="2859469"/>
              <a:chExt cx="4035424" cy="1056347"/>
            </a:xfrm>
          </p:grpSpPr>
          <p:sp>
            <p:nvSpPr>
              <p:cNvPr id="18" name="îşḷïḋé">
                <a:extLst>
                  <a:ext uri="{FF2B5EF4-FFF2-40B4-BE49-F238E27FC236}">
                    <a16:creationId xmlns:a16="http://schemas.microsoft.com/office/drawing/2014/main" id="{5D4DDB78-7135-4286-A820-438024FB0EA9}"/>
                  </a:ext>
                </a:extLst>
              </p:cNvPr>
              <p:cNvSpPr/>
              <p:nvPr/>
            </p:nvSpPr>
            <p:spPr bwMode="auto">
              <a:xfrm>
                <a:off x="1577477" y="3272350"/>
                <a:ext cx="4035424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19" name="iṣḷîḍé">
                <a:extLst>
                  <a:ext uri="{FF2B5EF4-FFF2-40B4-BE49-F238E27FC236}">
                    <a16:creationId xmlns:a16="http://schemas.microsoft.com/office/drawing/2014/main" id="{79F7007B-C239-4D2F-AB90-E9E012A01A51}"/>
                  </a:ext>
                </a:extLst>
              </p:cNvPr>
              <p:cNvSpPr txBox="1"/>
              <p:nvPr/>
            </p:nvSpPr>
            <p:spPr bwMode="auto">
              <a:xfrm>
                <a:off x="1577477" y="2859469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3" name="ïs1îḋe">
              <a:extLst>
                <a:ext uri="{FF2B5EF4-FFF2-40B4-BE49-F238E27FC236}">
                  <a16:creationId xmlns:a16="http://schemas.microsoft.com/office/drawing/2014/main" id="{8ED58004-A4FA-422E-AC8A-8C2303E4C14F}"/>
                </a:ext>
              </a:extLst>
            </p:cNvPr>
            <p:cNvGrpSpPr/>
            <p:nvPr/>
          </p:nvGrpSpPr>
          <p:grpSpPr>
            <a:xfrm>
              <a:off x="1564636" y="4823305"/>
              <a:ext cx="4035424" cy="1056347"/>
              <a:chOff x="1577477" y="2859469"/>
              <a:chExt cx="4035424" cy="1056347"/>
            </a:xfrm>
          </p:grpSpPr>
          <p:sp>
            <p:nvSpPr>
              <p:cNvPr id="16" name="ï$ľíḋe">
                <a:extLst>
                  <a:ext uri="{FF2B5EF4-FFF2-40B4-BE49-F238E27FC236}">
                    <a16:creationId xmlns:a16="http://schemas.microsoft.com/office/drawing/2014/main" id="{E4CC7BE2-4F32-4039-90F0-671E2C3C1364}"/>
                  </a:ext>
                </a:extLst>
              </p:cNvPr>
              <p:cNvSpPr/>
              <p:nvPr/>
            </p:nvSpPr>
            <p:spPr bwMode="auto">
              <a:xfrm>
                <a:off x="1577477" y="3272350"/>
                <a:ext cx="4035424" cy="643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17" name="išlíḓè">
                <a:extLst>
                  <a:ext uri="{FF2B5EF4-FFF2-40B4-BE49-F238E27FC236}">
                    <a16:creationId xmlns:a16="http://schemas.microsoft.com/office/drawing/2014/main" id="{AD8C8D59-5D1E-4520-85FE-2CB6B6180D27}"/>
                  </a:ext>
                </a:extLst>
              </p:cNvPr>
              <p:cNvSpPr txBox="1"/>
              <p:nvPr/>
            </p:nvSpPr>
            <p:spPr bwMode="auto">
              <a:xfrm>
                <a:off x="1577477" y="2859469"/>
                <a:ext cx="40354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69F4203-96DD-411B-8477-EE03AEB71EAB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931273"/>
              <a:ext cx="594515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276B4AB-1275-4C81-A53F-D2A5EBA93EFC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4448726"/>
              <a:ext cx="533567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s1ïḓe"/>
          <p:cNvSpPr>
            <a:spLocks noChangeAspect="1"/>
          </p:cNvSpPr>
          <p:nvPr/>
        </p:nvSpPr>
        <p:spPr>
          <a:xfrm>
            <a:off x="-2365" y="-272728"/>
            <a:ext cx="12194365" cy="715806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2800" b="1"/>
          </a:p>
        </p:txBody>
      </p:sp>
      <p:sp>
        <p:nvSpPr>
          <p:cNvPr id="24" name="矩形 23"/>
          <p:cNvSpPr/>
          <p:nvPr/>
        </p:nvSpPr>
        <p:spPr>
          <a:xfrm>
            <a:off x="0" y="1340768"/>
            <a:ext cx="12192000" cy="41972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2199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40692" y="1885155"/>
            <a:ext cx="8708250" cy="3440645"/>
            <a:chOff x="669925" y="1276349"/>
            <a:chExt cx="9864776" cy="4587527"/>
          </a:xfrm>
        </p:grpSpPr>
        <p:sp>
          <p:nvSpPr>
            <p:cNvPr id="4" name="ïś1ïḍé"/>
            <p:cNvSpPr/>
            <p:nvPr/>
          </p:nvSpPr>
          <p:spPr>
            <a:xfrm>
              <a:off x="774700" y="1344262"/>
              <a:ext cx="4218501" cy="2924175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z="2800" b="1"/>
            </a:p>
          </p:txBody>
        </p:sp>
        <p:sp>
          <p:nvSpPr>
            <p:cNvPr id="5" name="íSliḓe"/>
            <p:cNvSpPr/>
            <p:nvPr/>
          </p:nvSpPr>
          <p:spPr>
            <a:xfrm>
              <a:off x="669925" y="1276349"/>
              <a:ext cx="104775" cy="3060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" name="ïṧḷïḋé"/>
            <p:cNvGrpSpPr/>
            <p:nvPr/>
          </p:nvGrpSpPr>
          <p:grpSpPr>
            <a:xfrm>
              <a:off x="774700" y="3823133"/>
              <a:ext cx="581026" cy="1239067"/>
              <a:chOff x="774700" y="3823133"/>
              <a:chExt cx="581026" cy="1239067"/>
            </a:xfrm>
          </p:grpSpPr>
          <p:sp>
            <p:nvSpPr>
              <p:cNvPr id="21" name="îṩḷïḓê"/>
              <p:cNvSpPr/>
              <p:nvPr/>
            </p:nvSpPr>
            <p:spPr>
              <a:xfrm>
                <a:off x="774700" y="4547032"/>
                <a:ext cx="581026" cy="515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/>
                  <a:t>01</a:t>
                </a:r>
                <a:endParaRPr lang="zh-CN" altLang="en-US" sz="1600" b="1" dirty="0"/>
              </a:p>
            </p:txBody>
          </p:sp>
          <p:cxnSp>
            <p:nvCxnSpPr>
              <p:cNvPr id="22" name="直接连接符 21"/>
              <p:cNvCxnSpPr>
                <a:stCxn id="21" idx="0"/>
              </p:cNvCxnSpPr>
              <p:nvPr/>
            </p:nvCxnSpPr>
            <p:spPr>
              <a:xfrm flipV="1">
                <a:off x="1065213" y="3823133"/>
                <a:ext cx="0" cy="723899"/>
              </a:xfrm>
              <a:prstGeom prst="line">
                <a:avLst/>
              </a:prstGeom>
              <a:ln w="3175" cap="rnd">
                <a:solidFill>
                  <a:schemeClr val="accent1"/>
                </a:solidFill>
                <a:prstDash val="solid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iSliḑê"/>
            <p:cNvGrpSpPr/>
            <p:nvPr/>
          </p:nvGrpSpPr>
          <p:grpSpPr>
            <a:xfrm>
              <a:off x="1441450" y="4451781"/>
              <a:ext cx="3330625" cy="1412095"/>
              <a:chOff x="1441450" y="4543425"/>
              <a:chExt cx="3330625" cy="1412095"/>
            </a:xfrm>
          </p:grpSpPr>
          <p:sp>
            <p:nvSpPr>
              <p:cNvPr id="19" name="îṩḷïd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441450" y="4543425"/>
                <a:ext cx="3330625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0" name="íşļïḑ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441450" y="4998606"/>
                <a:ext cx="3330625" cy="95691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</p:grpSp>
        <p:sp>
          <p:nvSpPr>
            <p:cNvPr id="8" name="is1ïḓe"/>
            <p:cNvSpPr/>
            <p:nvPr/>
          </p:nvSpPr>
          <p:spPr>
            <a:xfrm>
              <a:off x="6537325" y="1344262"/>
              <a:ext cx="3997376" cy="2924175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z="2800" b="1"/>
            </a:p>
          </p:txBody>
        </p:sp>
        <p:sp>
          <p:nvSpPr>
            <p:cNvPr id="9" name="íṥļíḍè"/>
            <p:cNvSpPr/>
            <p:nvPr/>
          </p:nvSpPr>
          <p:spPr>
            <a:xfrm>
              <a:off x="6432550" y="1276349"/>
              <a:ext cx="104775" cy="3060000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iś1ïḑé"/>
            <p:cNvSpPr/>
            <p:nvPr/>
          </p:nvSpPr>
          <p:spPr>
            <a:xfrm>
              <a:off x="6537325" y="4547031"/>
              <a:ext cx="581025" cy="581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 fontScale="77500" lnSpcReduction="20000"/>
            </a:bodyPr>
            <a:lstStyle/>
            <a:p>
              <a:pPr algn="ctr"/>
              <a:r>
                <a:rPr lang="en-US" altLang="zh-CN" sz="1600" b="1" dirty="0"/>
                <a:t>02</a:t>
              </a:r>
              <a:endParaRPr lang="zh-CN" altLang="en-US" sz="1600" b="1" dirty="0"/>
            </a:p>
          </p:txBody>
        </p:sp>
        <p:cxnSp>
          <p:nvCxnSpPr>
            <p:cNvPr id="11" name="直接连接符 10"/>
            <p:cNvCxnSpPr>
              <a:stCxn id="10" idx="0"/>
            </p:cNvCxnSpPr>
            <p:nvPr/>
          </p:nvCxnSpPr>
          <p:spPr>
            <a:xfrm flipV="1">
              <a:off x="6827838" y="3823131"/>
              <a:ext cx="0" cy="723900"/>
            </a:xfrm>
            <a:prstGeom prst="line">
              <a:avLst/>
            </a:prstGeom>
            <a:ln w="3175" cap="rnd">
              <a:solidFill>
                <a:schemeClr val="accent2"/>
              </a:solidFill>
              <a:prstDash val="solid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îṡ1îde"/>
            <p:cNvGrpSpPr/>
            <p:nvPr/>
          </p:nvGrpSpPr>
          <p:grpSpPr>
            <a:xfrm>
              <a:off x="7204075" y="4451781"/>
              <a:ext cx="3330625" cy="1086937"/>
              <a:chOff x="1441450" y="4543425"/>
              <a:chExt cx="3330625" cy="1086937"/>
            </a:xfrm>
          </p:grpSpPr>
          <p:sp>
            <p:nvSpPr>
              <p:cNvPr id="15" name="ï$lîḋ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441450" y="4543425"/>
                <a:ext cx="3330625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6" name="iṥľiḍ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441450" y="4998606"/>
                <a:ext cx="3330625" cy="63175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</p:grp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9299"/>
            <a:ext cx="5150791" cy="6939732"/>
          </a:xfrm>
        </p:spPr>
      </p:pic>
      <p:cxnSp>
        <p:nvCxnSpPr>
          <p:cNvPr id="32" name="直接连接符 31"/>
          <p:cNvCxnSpPr/>
          <p:nvPr/>
        </p:nvCxnSpPr>
        <p:spPr>
          <a:xfrm flipV="1">
            <a:off x="11580651" y="5324347"/>
            <a:ext cx="866850" cy="706692"/>
          </a:xfrm>
          <a:prstGeom prst="line">
            <a:avLst/>
          </a:prstGeom>
          <a:ln w="539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1171341" y="5489106"/>
            <a:ext cx="664600" cy="54180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87498" y="5661248"/>
            <a:ext cx="1944216" cy="0"/>
          </a:xfrm>
          <a:prstGeom prst="line">
            <a:avLst/>
          </a:prstGeom>
          <a:ln w="1968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1864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162495" y="0"/>
            <a:ext cx="7622118" cy="5297597"/>
            <a:chOff x="1062788" y="0"/>
            <a:chExt cx="9867208" cy="6858000"/>
          </a:xfrm>
        </p:grpSpPr>
        <p:sp>
          <p:nvSpPr>
            <p:cNvPr id="9" name="iṧḷîḋè">
              <a:extLst>
                <a:ext uri="{FF2B5EF4-FFF2-40B4-BE49-F238E27FC236}">
                  <a16:creationId xmlns:a16="http://schemas.microsoft.com/office/drawing/2014/main" id="{3FE4A534-BF7F-4B02-A236-23B62A657F0C}"/>
                </a:ext>
              </a:extLst>
            </p:cNvPr>
            <p:cNvSpPr/>
            <p:nvPr/>
          </p:nvSpPr>
          <p:spPr>
            <a:xfrm>
              <a:off x="5196537" y="3115125"/>
              <a:ext cx="699024" cy="111053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sļíḋé">
              <a:extLst>
                <a:ext uri="{FF2B5EF4-FFF2-40B4-BE49-F238E27FC236}">
                  <a16:creationId xmlns:a16="http://schemas.microsoft.com/office/drawing/2014/main" id="{37A1E1E4-83B0-4FBB-8F3E-404806304182}"/>
                </a:ext>
              </a:extLst>
            </p:cNvPr>
            <p:cNvSpPr/>
            <p:nvPr/>
          </p:nvSpPr>
          <p:spPr>
            <a:xfrm rot="16200000">
              <a:off x="6054741" y="2876433"/>
              <a:ext cx="1029358" cy="949493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ślîḑe">
              <a:extLst>
                <a:ext uri="{FF2B5EF4-FFF2-40B4-BE49-F238E27FC236}">
                  <a16:creationId xmlns:a16="http://schemas.microsoft.com/office/drawing/2014/main" id="{A75F13B4-9B86-42CB-BB04-D64D96C6392C}"/>
                </a:ext>
              </a:extLst>
            </p:cNvPr>
            <p:cNvSpPr/>
            <p:nvPr/>
          </p:nvSpPr>
          <p:spPr>
            <a:xfrm>
              <a:off x="6345145" y="2803964"/>
              <a:ext cx="699023" cy="108745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î$ľíḑé">
              <a:extLst>
                <a:ext uri="{FF2B5EF4-FFF2-40B4-BE49-F238E27FC236}">
                  <a16:creationId xmlns:a16="http://schemas.microsoft.com/office/drawing/2014/main" id="{B8D03E67-6FD7-4F60-98A0-65B5B1B8FC41}"/>
                </a:ext>
              </a:extLst>
            </p:cNvPr>
            <p:cNvSpPr/>
            <p:nvPr/>
          </p:nvSpPr>
          <p:spPr>
            <a:xfrm>
              <a:off x="3957022" y="4442206"/>
              <a:ext cx="690656" cy="74629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îŝ1îḍe">
              <a:extLst>
                <a:ext uri="{FF2B5EF4-FFF2-40B4-BE49-F238E27FC236}">
                  <a16:creationId xmlns:a16="http://schemas.microsoft.com/office/drawing/2014/main" id="{3BB95B9B-D2A4-41D2-9C7A-7D6F01CF0A30}"/>
                </a:ext>
              </a:extLst>
            </p:cNvPr>
            <p:cNvSpPr/>
            <p:nvPr/>
          </p:nvSpPr>
          <p:spPr>
            <a:xfrm>
              <a:off x="3957022" y="4815353"/>
              <a:ext cx="690656" cy="20426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ṥļiḋê">
              <a:extLst>
                <a:ext uri="{FF2B5EF4-FFF2-40B4-BE49-F238E27FC236}">
                  <a16:creationId xmlns:a16="http://schemas.microsoft.com/office/drawing/2014/main" id="{FC00ACFD-85E4-48E8-BBF2-53D915A68B6B}"/>
                </a:ext>
              </a:extLst>
            </p:cNvPr>
            <p:cNvSpPr/>
            <p:nvPr/>
          </p:nvSpPr>
          <p:spPr>
            <a:xfrm rot="16200000">
              <a:off x="3917310" y="4605922"/>
              <a:ext cx="1029358" cy="949494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îšḻîḓe">
              <a:extLst>
                <a:ext uri="{FF2B5EF4-FFF2-40B4-BE49-F238E27FC236}">
                  <a16:creationId xmlns:a16="http://schemas.microsoft.com/office/drawing/2014/main" id="{753D2369-16CE-48A9-9859-C3CC8E3098F4}"/>
                </a:ext>
              </a:extLst>
            </p:cNvPr>
            <p:cNvSpPr/>
            <p:nvPr/>
          </p:nvSpPr>
          <p:spPr>
            <a:xfrm>
              <a:off x="8682986" y="0"/>
              <a:ext cx="704066" cy="136147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îṥļíḍê">
              <a:extLst>
                <a:ext uri="{FF2B5EF4-FFF2-40B4-BE49-F238E27FC236}">
                  <a16:creationId xmlns:a16="http://schemas.microsoft.com/office/drawing/2014/main" id="{38C2A3D3-C56B-42FF-88A4-15D4F33E05E6}"/>
                </a:ext>
              </a:extLst>
            </p:cNvPr>
            <p:cNvSpPr/>
            <p:nvPr/>
          </p:nvSpPr>
          <p:spPr>
            <a:xfrm rot="16200000">
              <a:off x="8397626" y="287185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íṩļïďe">
              <a:extLst>
                <a:ext uri="{FF2B5EF4-FFF2-40B4-BE49-F238E27FC236}">
                  <a16:creationId xmlns:a16="http://schemas.microsoft.com/office/drawing/2014/main" id="{F961AC9C-8EFC-47F0-9417-ECD55C132CE1}"/>
                </a:ext>
              </a:extLst>
            </p:cNvPr>
            <p:cNvSpPr/>
            <p:nvPr/>
          </p:nvSpPr>
          <p:spPr>
            <a:xfrm>
              <a:off x="6344925" y="1920406"/>
              <a:ext cx="699023" cy="88355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ŝliďé">
              <a:extLst>
                <a:ext uri="{FF2B5EF4-FFF2-40B4-BE49-F238E27FC236}">
                  <a16:creationId xmlns:a16="http://schemas.microsoft.com/office/drawing/2014/main" id="{E2BB0238-AEAA-4629-A655-F4BDFF746AE4}"/>
                </a:ext>
              </a:extLst>
            </p:cNvPr>
            <p:cNvSpPr/>
            <p:nvPr/>
          </p:nvSpPr>
          <p:spPr>
            <a:xfrm rot="16200000" flipH="1" flipV="1">
              <a:off x="6305214" y="2000719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íṣḷíḍé">
              <a:extLst>
                <a:ext uri="{FF2B5EF4-FFF2-40B4-BE49-F238E27FC236}">
                  <a16:creationId xmlns:a16="http://schemas.microsoft.com/office/drawing/2014/main" id="{4046CF02-5CDB-4539-9FF7-7AD4103B24EF}"/>
                </a:ext>
              </a:extLst>
            </p:cNvPr>
            <p:cNvSpPr/>
            <p:nvPr/>
          </p:nvSpPr>
          <p:spPr>
            <a:xfrm>
              <a:off x="2804948" y="5702861"/>
              <a:ext cx="690656" cy="74629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0" name="ïŝ1íďé">
              <a:extLst>
                <a:ext uri="{FF2B5EF4-FFF2-40B4-BE49-F238E27FC236}">
                  <a16:creationId xmlns:a16="http://schemas.microsoft.com/office/drawing/2014/main" id="{B5F91A8F-4E39-47F5-91E2-6202E1695619}"/>
                </a:ext>
              </a:extLst>
            </p:cNvPr>
            <p:cNvSpPr/>
            <p:nvPr/>
          </p:nvSpPr>
          <p:spPr>
            <a:xfrm rot="16200000">
              <a:off x="2765237" y="5866578"/>
              <a:ext cx="1029358" cy="949494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1" name="işľíḓe">
              <a:extLst>
                <a:ext uri="{FF2B5EF4-FFF2-40B4-BE49-F238E27FC236}">
                  <a16:creationId xmlns:a16="http://schemas.microsoft.com/office/drawing/2014/main" id="{DA06297D-C74F-4AB7-8E71-872F22D9E7E9}"/>
                </a:ext>
              </a:extLst>
            </p:cNvPr>
            <p:cNvSpPr/>
            <p:nvPr/>
          </p:nvSpPr>
          <p:spPr>
            <a:xfrm>
              <a:off x="7530912" y="0"/>
              <a:ext cx="704066" cy="262213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2" name="ïṩľiḋê">
              <a:extLst>
                <a:ext uri="{FF2B5EF4-FFF2-40B4-BE49-F238E27FC236}">
                  <a16:creationId xmlns:a16="http://schemas.microsoft.com/office/drawing/2014/main" id="{C8742110-BB9D-44C6-A30E-4BE03CC877D3}"/>
                </a:ext>
              </a:extLst>
            </p:cNvPr>
            <p:cNvSpPr/>
            <p:nvPr/>
          </p:nvSpPr>
          <p:spPr>
            <a:xfrm rot="16200000">
              <a:off x="7245551" y="1602566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îSļîḋé">
              <a:extLst>
                <a:ext uri="{FF2B5EF4-FFF2-40B4-BE49-F238E27FC236}">
                  <a16:creationId xmlns:a16="http://schemas.microsoft.com/office/drawing/2014/main" id="{BBF61D07-0235-46D2-A27F-405F5D9C7F52}"/>
                </a:ext>
              </a:extLst>
            </p:cNvPr>
            <p:cNvSpPr/>
            <p:nvPr/>
          </p:nvSpPr>
          <p:spPr>
            <a:xfrm>
              <a:off x="5189397" y="4225660"/>
              <a:ext cx="699023" cy="10298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ṩḻíḍe">
              <a:extLst>
                <a:ext uri="{FF2B5EF4-FFF2-40B4-BE49-F238E27FC236}">
                  <a16:creationId xmlns:a16="http://schemas.microsoft.com/office/drawing/2014/main" id="{7ADC3B4A-DCBD-487F-AADB-BA75DD96164B}"/>
                </a:ext>
              </a:extLst>
            </p:cNvPr>
            <p:cNvSpPr/>
            <p:nvPr/>
          </p:nvSpPr>
          <p:spPr>
            <a:xfrm rot="16200000">
              <a:off x="4902668" y="4137086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íṡ1ïḋé">
              <a:extLst>
                <a:ext uri="{FF2B5EF4-FFF2-40B4-BE49-F238E27FC236}">
                  <a16:creationId xmlns:a16="http://schemas.microsoft.com/office/drawing/2014/main" id="{4581F10B-2D68-45D6-8856-DD45C4BCC2B0}"/>
                </a:ext>
              </a:extLst>
            </p:cNvPr>
            <p:cNvSpPr/>
            <p:nvPr/>
          </p:nvSpPr>
          <p:spPr>
            <a:xfrm rot="16200000" flipH="1" flipV="1">
              <a:off x="5153139" y="3316100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7" name="ïsľïḓê">
              <a:extLst>
                <a:ext uri="{FF2B5EF4-FFF2-40B4-BE49-F238E27FC236}">
                  <a16:creationId xmlns:a16="http://schemas.microsoft.com/office/drawing/2014/main" id="{2A455511-7E4E-4D21-A406-1755A71EE822}"/>
                </a:ext>
              </a:extLst>
            </p:cNvPr>
            <p:cNvSpPr/>
            <p:nvPr/>
          </p:nvSpPr>
          <p:spPr>
            <a:xfrm flipV="1">
              <a:off x="5193073" y="2576036"/>
              <a:ext cx="1029358" cy="949493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8" name="îśḻiḋè">
              <a:extLst>
                <a:ext uri="{FF2B5EF4-FFF2-40B4-BE49-F238E27FC236}">
                  <a16:creationId xmlns:a16="http://schemas.microsoft.com/office/drawing/2014/main" id="{2204E551-106D-43DF-A57A-5C6FB3170376}"/>
                </a:ext>
              </a:extLst>
            </p:cNvPr>
            <p:cNvSpPr/>
            <p:nvPr/>
          </p:nvSpPr>
          <p:spPr>
            <a:xfrm flipV="1">
              <a:off x="7205620" y="2326674"/>
              <a:ext cx="1029358" cy="949493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i$ľîḓè">
              <a:extLst>
                <a:ext uri="{FF2B5EF4-FFF2-40B4-BE49-F238E27FC236}">
                  <a16:creationId xmlns:a16="http://schemas.microsoft.com/office/drawing/2014/main" id="{7BD947AC-13A2-4D3C-8828-6FE2E9F21905}"/>
                </a:ext>
              </a:extLst>
            </p:cNvPr>
            <p:cNvSpPr/>
            <p:nvPr/>
          </p:nvSpPr>
          <p:spPr>
            <a:xfrm>
              <a:off x="6178400" y="2576036"/>
              <a:ext cx="1027218" cy="700130"/>
            </a:xfrm>
            <a:prstGeom prst="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iṩľîḑé">
              <a:extLst>
                <a:ext uri="{FF2B5EF4-FFF2-40B4-BE49-F238E27FC236}">
                  <a16:creationId xmlns:a16="http://schemas.microsoft.com/office/drawing/2014/main" id="{F1DC3ADF-295F-4A9F-9894-51B4D2F92321}"/>
                </a:ext>
              </a:extLst>
            </p:cNvPr>
            <p:cNvSpPr/>
            <p:nvPr/>
          </p:nvSpPr>
          <p:spPr>
            <a:xfrm flipV="1">
              <a:off x="2805388" y="5126514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ïšļídè">
              <a:extLst>
                <a:ext uri="{FF2B5EF4-FFF2-40B4-BE49-F238E27FC236}">
                  <a16:creationId xmlns:a16="http://schemas.microsoft.com/office/drawing/2014/main" id="{99844E64-2B85-4C20-A6A7-50A56E8F0634}"/>
                </a:ext>
              </a:extLst>
            </p:cNvPr>
            <p:cNvSpPr/>
            <p:nvPr/>
          </p:nvSpPr>
          <p:spPr>
            <a:xfrm>
              <a:off x="3670907" y="5126369"/>
              <a:ext cx="1191388" cy="700130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ïşlîḋe">
              <a:extLst>
                <a:ext uri="{FF2B5EF4-FFF2-40B4-BE49-F238E27FC236}">
                  <a16:creationId xmlns:a16="http://schemas.microsoft.com/office/drawing/2014/main" id="{094BAA3E-7D0A-46CA-AFD0-3EAF16B3DEFE}"/>
                </a:ext>
              </a:extLst>
            </p:cNvPr>
            <p:cNvSpPr/>
            <p:nvPr/>
          </p:nvSpPr>
          <p:spPr>
            <a:xfrm flipV="1">
              <a:off x="4862515" y="4877153"/>
              <a:ext cx="1029358" cy="949494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îŝlîďê">
              <a:extLst>
                <a:ext uri="{FF2B5EF4-FFF2-40B4-BE49-F238E27FC236}">
                  <a16:creationId xmlns:a16="http://schemas.microsoft.com/office/drawing/2014/main" id="{B56365F4-F6B6-4C47-829D-43AF9A1AE558}"/>
                </a:ext>
              </a:extLst>
            </p:cNvPr>
            <p:cNvSpPr/>
            <p:nvPr/>
          </p:nvSpPr>
          <p:spPr>
            <a:xfrm flipV="1">
              <a:off x="6345146" y="1260656"/>
              <a:ext cx="1029358" cy="949493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6" name="îṣlíde">
              <a:extLst>
                <a:ext uri="{FF2B5EF4-FFF2-40B4-BE49-F238E27FC236}">
                  <a16:creationId xmlns:a16="http://schemas.microsoft.com/office/drawing/2014/main" id="{0E0C8182-A6E4-42F5-B895-4AEA0CAE0176}"/>
                </a:ext>
              </a:extLst>
            </p:cNvPr>
            <p:cNvSpPr/>
            <p:nvPr/>
          </p:nvSpPr>
          <p:spPr>
            <a:xfrm flipV="1">
              <a:off x="8357693" y="1011294"/>
              <a:ext cx="1029358" cy="949492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7" name="îṥļîďê">
              <a:extLst>
                <a:ext uri="{FF2B5EF4-FFF2-40B4-BE49-F238E27FC236}">
                  <a16:creationId xmlns:a16="http://schemas.microsoft.com/office/drawing/2014/main" id="{3426BABE-E16A-48F4-BCEF-66BDBE36149B}"/>
                </a:ext>
              </a:extLst>
            </p:cNvPr>
            <p:cNvSpPr/>
            <p:nvPr/>
          </p:nvSpPr>
          <p:spPr>
            <a:xfrm>
              <a:off x="7330473" y="1260656"/>
              <a:ext cx="1027218" cy="700130"/>
            </a:xfrm>
            <a:prstGeom prst="rec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iśļïdê">
              <a:extLst>
                <a:ext uri="{FF2B5EF4-FFF2-40B4-BE49-F238E27FC236}">
                  <a16:creationId xmlns:a16="http://schemas.microsoft.com/office/drawing/2014/main" id="{7D16EC22-6B6B-4F41-8023-A58D61055382}"/>
                </a:ext>
              </a:extLst>
            </p:cNvPr>
            <p:cNvSpPr/>
            <p:nvPr/>
          </p:nvSpPr>
          <p:spPr>
            <a:xfrm flipV="1">
              <a:off x="3957462" y="3865859"/>
              <a:ext cx="1029358" cy="949494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í$líde">
              <a:extLst>
                <a:ext uri="{FF2B5EF4-FFF2-40B4-BE49-F238E27FC236}">
                  <a16:creationId xmlns:a16="http://schemas.microsoft.com/office/drawing/2014/main" id="{099F9A79-C9BC-4C0D-B73A-101532B7E476}"/>
                </a:ext>
              </a:extLst>
            </p:cNvPr>
            <p:cNvSpPr/>
            <p:nvPr/>
          </p:nvSpPr>
          <p:spPr>
            <a:xfrm flipV="1">
              <a:off x="6014589" y="3616498"/>
              <a:ext cx="1029358" cy="949494"/>
            </a:xfrm>
            <a:custGeom>
              <a:avLst/>
              <a:gdLst>
                <a:gd name="connsiteX0" fmla="*/ 2946400 w 2946400"/>
                <a:gd name="connsiteY0" fmla="*/ 2717800 h 2717800"/>
                <a:gd name="connsiteX1" fmla="*/ 2946400 w 2946400"/>
                <a:gd name="connsiteY1" fmla="*/ 1358900 h 2717800"/>
                <a:gd name="connsiteX2" fmla="*/ 1587500 w 2946400"/>
                <a:gd name="connsiteY2" fmla="*/ 0 h 2717800"/>
                <a:gd name="connsiteX3" fmla="*/ 0 w 2946400"/>
                <a:gd name="connsiteY3" fmla="*/ 0 h 2717800"/>
                <a:gd name="connsiteX4" fmla="*/ 0 w 2946400"/>
                <a:gd name="connsiteY4" fmla="*/ 2004036 h 2717800"/>
                <a:gd name="connsiteX5" fmla="*/ 2208091 w 2946400"/>
                <a:gd name="connsiteY5" fmla="*/ 2004036 h 2717800"/>
                <a:gd name="connsiteX6" fmla="*/ 2208091 w 2946400"/>
                <a:gd name="connsiteY6" fmla="*/ 2009333 h 2717800"/>
                <a:gd name="connsiteX7" fmla="*/ 2235200 w 2946400"/>
                <a:gd name="connsiteY7" fmla="*/ 2006600 h 2717800"/>
                <a:gd name="connsiteX8" fmla="*/ 29464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2946400" y="2717800"/>
                  </a:moveTo>
                  <a:lnTo>
                    <a:pt x="2946400" y="1358900"/>
                  </a:lnTo>
                  <a:cubicBezTo>
                    <a:pt x="2946400" y="608400"/>
                    <a:pt x="2338000" y="0"/>
                    <a:pt x="1587500" y="0"/>
                  </a:cubicBezTo>
                  <a:lnTo>
                    <a:pt x="0" y="0"/>
                  </a:lnTo>
                  <a:lnTo>
                    <a:pt x="0" y="2004036"/>
                  </a:lnTo>
                  <a:lnTo>
                    <a:pt x="2208091" y="2004036"/>
                  </a:lnTo>
                  <a:lnTo>
                    <a:pt x="2208091" y="2009333"/>
                  </a:lnTo>
                  <a:lnTo>
                    <a:pt x="2235200" y="2006600"/>
                  </a:lnTo>
                  <a:cubicBezTo>
                    <a:pt x="2627985" y="2006600"/>
                    <a:pt x="2946400" y="2325015"/>
                    <a:pt x="2946400" y="271780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0" name="íṩ1íḋê">
              <a:extLst>
                <a:ext uri="{FF2B5EF4-FFF2-40B4-BE49-F238E27FC236}">
                  <a16:creationId xmlns:a16="http://schemas.microsoft.com/office/drawing/2014/main" id="{DB93712E-2454-4CB3-AA4E-1C551823C77B}"/>
                </a:ext>
              </a:extLst>
            </p:cNvPr>
            <p:cNvSpPr/>
            <p:nvPr/>
          </p:nvSpPr>
          <p:spPr>
            <a:xfrm>
              <a:off x="4987151" y="3865714"/>
              <a:ext cx="1027218" cy="700130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iṡļíďe">
              <a:extLst>
                <a:ext uri="{FF2B5EF4-FFF2-40B4-BE49-F238E27FC236}">
                  <a16:creationId xmlns:a16="http://schemas.microsoft.com/office/drawing/2014/main" id="{D0E3AAD5-F1DB-4674-97DE-AC1B7F1D671B}"/>
                </a:ext>
              </a:extLst>
            </p:cNvPr>
            <p:cNvSpPr/>
            <p:nvPr/>
          </p:nvSpPr>
          <p:spPr bwMode="auto">
            <a:xfrm>
              <a:off x="6658450" y="1348976"/>
              <a:ext cx="514828" cy="514051"/>
            </a:xfrm>
            <a:custGeom>
              <a:avLst/>
              <a:gdLst>
                <a:gd name="T0" fmla="*/ 6827 w 6827"/>
                <a:gd name="T1" fmla="*/ 910 h 6827"/>
                <a:gd name="T2" fmla="*/ 5916 w 6827"/>
                <a:gd name="T3" fmla="*/ 0 h 6827"/>
                <a:gd name="T4" fmla="*/ 5006 w 6827"/>
                <a:gd name="T5" fmla="*/ 910 h 6827"/>
                <a:gd name="T6" fmla="*/ 5796 w 6827"/>
                <a:gd name="T7" fmla="*/ 1812 h 6827"/>
                <a:gd name="T8" fmla="*/ 4892 w 6827"/>
                <a:gd name="T9" fmla="*/ 2617 h 6827"/>
                <a:gd name="T10" fmla="*/ 1934 w 6827"/>
                <a:gd name="T11" fmla="*/ 2617 h 6827"/>
                <a:gd name="T12" fmla="*/ 796 w 6827"/>
                <a:gd name="T13" fmla="*/ 3755 h 6827"/>
                <a:gd name="T14" fmla="*/ 796 w 6827"/>
                <a:gd name="T15" fmla="*/ 5014 h 6827"/>
                <a:gd name="T16" fmla="*/ 0 w 6827"/>
                <a:gd name="T17" fmla="*/ 5916 h 6827"/>
                <a:gd name="T18" fmla="*/ 910 w 6827"/>
                <a:gd name="T19" fmla="*/ 6827 h 6827"/>
                <a:gd name="T20" fmla="*/ 1820 w 6827"/>
                <a:gd name="T21" fmla="*/ 5916 h 6827"/>
                <a:gd name="T22" fmla="*/ 1024 w 6827"/>
                <a:gd name="T23" fmla="*/ 5014 h 6827"/>
                <a:gd name="T24" fmla="*/ 1024 w 6827"/>
                <a:gd name="T25" fmla="*/ 3755 h 6827"/>
                <a:gd name="T26" fmla="*/ 1934 w 6827"/>
                <a:gd name="T27" fmla="*/ 2844 h 6827"/>
                <a:gd name="T28" fmla="*/ 3757 w 6827"/>
                <a:gd name="T29" fmla="*/ 2844 h 6827"/>
                <a:gd name="T30" fmla="*/ 3300 w 6827"/>
                <a:gd name="T31" fmla="*/ 3755 h 6827"/>
                <a:gd name="T32" fmla="*/ 3300 w 6827"/>
                <a:gd name="T33" fmla="*/ 5014 h 6827"/>
                <a:gd name="T34" fmla="*/ 2503 w 6827"/>
                <a:gd name="T35" fmla="*/ 5916 h 6827"/>
                <a:gd name="T36" fmla="*/ 3413 w 6827"/>
                <a:gd name="T37" fmla="*/ 6827 h 6827"/>
                <a:gd name="T38" fmla="*/ 4324 w 6827"/>
                <a:gd name="T39" fmla="*/ 5916 h 6827"/>
                <a:gd name="T40" fmla="*/ 3527 w 6827"/>
                <a:gd name="T41" fmla="*/ 5014 h 6827"/>
                <a:gd name="T42" fmla="*/ 3527 w 6827"/>
                <a:gd name="T43" fmla="*/ 3755 h 6827"/>
                <a:gd name="T44" fmla="*/ 4437 w 6827"/>
                <a:gd name="T45" fmla="*/ 2844 h 6827"/>
                <a:gd name="T46" fmla="*/ 4892 w 6827"/>
                <a:gd name="T47" fmla="*/ 2844 h 6827"/>
                <a:gd name="T48" fmla="*/ 6025 w 6827"/>
                <a:gd name="T49" fmla="*/ 1814 h 6827"/>
                <a:gd name="T50" fmla="*/ 6827 w 6827"/>
                <a:gd name="T51" fmla="*/ 910 h 6827"/>
                <a:gd name="T52" fmla="*/ 1593 w 6827"/>
                <a:gd name="T53" fmla="*/ 5916 h 6827"/>
                <a:gd name="T54" fmla="*/ 910 w 6827"/>
                <a:gd name="T55" fmla="*/ 6599 h 6827"/>
                <a:gd name="T56" fmla="*/ 228 w 6827"/>
                <a:gd name="T57" fmla="*/ 5916 h 6827"/>
                <a:gd name="T58" fmla="*/ 910 w 6827"/>
                <a:gd name="T59" fmla="*/ 5234 h 6827"/>
                <a:gd name="T60" fmla="*/ 1593 w 6827"/>
                <a:gd name="T61" fmla="*/ 5916 h 6827"/>
                <a:gd name="T62" fmla="*/ 4096 w 6827"/>
                <a:gd name="T63" fmla="*/ 5916 h 6827"/>
                <a:gd name="T64" fmla="*/ 3413 w 6827"/>
                <a:gd name="T65" fmla="*/ 6599 h 6827"/>
                <a:gd name="T66" fmla="*/ 2731 w 6827"/>
                <a:gd name="T67" fmla="*/ 5916 h 6827"/>
                <a:gd name="T68" fmla="*/ 3413 w 6827"/>
                <a:gd name="T69" fmla="*/ 5234 h 6827"/>
                <a:gd name="T70" fmla="*/ 4096 w 6827"/>
                <a:gd name="T71" fmla="*/ 5916 h 6827"/>
                <a:gd name="T72" fmla="*/ 5916 w 6827"/>
                <a:gd name="T73" fmla="*/ 1593 h 6827"/>
                <a:gd name="T74" fmla="*/ 5234 w 6827"/>
                <a:gd name="T75" fmla="*/ 910 h 6827"/>
                <a:gd name="T76" fmla="*/ 5916 w 6827"/>
                <a:gd name="T77" fmla="*/ 228 h 6827"/>
                <a:gd name="T78" fmla="*/ 6599 w 6827"/>
                <a:gd name="T79" fmla="*/ 910 h 6827"/>
                <a:gd name="T80" fmla="*/ 5916 w 6827"/>
                <a:gd name="T81" fmla="*/ 159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27" h="6827">
                  <a:moveTo>
                    <a:pt x="6827" y="910"/>
                  </a:moveTo>
                  <a:cubicBezTo>
                    <a:pt x="6827" y="410"/>
                    <a:pt x="6417" y="0"/>
                    <a:pt x="5916" y="0"/>
                  </a:cubicBezTo>
                  <a:cubicBezTo>
                    <a:pt x="5416" y="0"/>
                    <a:pt x="5006" y="410"/>
                    <a:pt x="5006" y="910"/>
                  </a:cubicBezTo>
                  <a:cubicBezTo>
                    <a:pt x="5006" y="1370"/>
                    <a:pt x="5352" y="1753"/>
                    <a:pt x="5796" y="1812"/>
                  </a:cubicBezTo>
                  <a:cubicBezTo>
                    <a:pt x="5744" y="2264"/>
                    <a:pt x="5357" y="2617"/>
                    <a:pt x="4892" y="2617"/>
                  </a:cubicBezTo>
                  <a:lnTo>
                    <a:pt x="1934" y="2617"/>
                  </a:lnTo>
                  <a:cubicBezTo>
                    <a:pt x="1308" y="2617"/>
                    <a:pt x="796" y="3129"/>
                    <a:pt x="796" y="3755"/>
                  </a:cubicBezTo>
                  <a:lnTo>
                    <a:pt x="796" y="5014"/>
                  </a:lnTo>
                  <a:cubicBezTo>
                    <a:pt x="349" y="5070"/>
                    <a:pt x="0" y="5454"/>
                    <a:pt x="0" y="5916"/>
                  </a:cubicBezTo>
                  <a:cubicBezTo>
                    <a:pt x="0" y="6417"/>
                    <a:pt x="410" y="6827"/>
                    <a:pt x="910" y="6827"/>
                  </a:cubicBezTo>
                  <a:cubicBezTo>
                    <a:pt x="1411" y="6827"/>
                    <a:pt x="1820" y="6417"/>
                    <a:pt x="1820" y="5916"/>
                  </a:cubicBezTo>
                  <a:cubicBezTo>
                    <a:pt x="1820" y="5454"/>
                    <a:pt x="1471" y="5070"/>
                    <a:pt x="1024" y="5014"/>
                  </a:cubicBezTo>
                  <a:lnTo>
                    <a:pt x="1024" y="3755"/>
                  </a:lnTo>
                  <a:cubicBezTo>
                    <a:pt x="1024" y="3254"/>
                    <a:pt x="1434" y="2844"/>
                    <a:pt x="1934" y="2844"/>
                  </a:cubicBezTo>
                  <a:lnTo>
                    <a:pt x="3757" y="2844"/>
                  </a:lnTo>
                  <a:cubicBezTo>
                    <a:pt x="3480" y="3052"/>
                    <a:pt x="3300" y="3384"/>
                    <a:pt x="3300" y="3755"/>
                  </a:cubicBezTo>
                  <a:lnTo>
                    <a:pt x="3300" y="5014"/>
                  </a:lnTo>
                  <a:cubicBezTo>
                    <a:pt x="2852" y="5070"/>
                    <a:pt x="2503" y="5454"/>
                    <a:pt x="2503" y="5916"/>
                  </a:cubicBezTo>
                  <a:cubicBezTo>
                    <a:pt x="2503" y="6417"/>
                    <a:pt x="2913" y="6827"/>
                    <a:pt x="3413" y="6827"/>
                  </a:cubicBezTo>
                  <a:cubicBezTo>
                    <a:pt x="3914" y="6827"/>
                    <a:pt x="4324" y="6417"/>
                    <a:pt x="4324" y="5916"/>
                  </a:cubicBezTo>
                  <a:cubicBezTo>
                    <a:pt x="4324" y="5454"/>
                    <a:pt x="3975" y="5070"/>
                    <a:pt x="3527" y="5014"/>
                  </a:cubicBezTo>
                  <a:lnTo>
                    <a:pt x="3527" y="3755"/>
                  </a:lnTo>
                  <a:cubicBezTo>
                    <a:pt x="3527" y="3254"/>
                    <a:pt x="3937" y="2844"/>
                    <a:pt x="4437" y="2844"/>
                  </a:cubicBezTo>
                  <a:lnTo>
                    <a:pt x="4892" y="2844"/>
                  </a:lnTo>
                  <a:cubicBezTo>
                    <a:pt x="5482" y="2844"/>
                    <a:pt x="5971" y="2390"/>
                    <a:pt x="6025" y="1814"/>
                  </a:cubicBezTo>
                  <a:cubicBezTo>
                    <a:pt x="6475" y="1760"/>
                    <a:pt x="6827" y="1374"/>
                    <a:pt x="6827" y="910"/>
                  </a:cubicBezTo>
                  <a:close/>
                  <a:moveTo>
                    <a:pt x="1593" y="5916"/>
                  </a:moveTo>
                  <a:cubicBezTo>
                    <a:pt x="1593" y="6292"/>
                    <a:pt x="1286" y="6599"/>
                    <a:pt x="910" y="6599"/>
                  </a:cubicBezTo>
                  <a:cubicBezTo>
                    <a:pt x="535" y="6599"/>
                    <a:pt x="228" y="6292"/>
                    <a:pt x="228" y="5916"/>
                  </a:cubicBezTo>
                  <a:cubicBezTo>
                    <a:pt x="228" y="5541"/>
                    <a:pt x="535" y="5234"/>
                    <a:pt x="910" y="5234"/>
                  </a:cubicBezTo>
                  <a:cubicBezTo>
                    <a:pt x="1286" y="5234"/>
                    <a:pt x="1593" y="5541"/>
                    <a:pt x="1593" y="5916"/>
                  </a:cubicBezTo>
                  <a:close/>
                  <a:moveTo>
                    <a:pt x="4096" y="5916"/>
                  </a:moveTo>
                  <a:cubicBezTo>
                    <a:pt x="4096" y="6292"/>
                    <a:pt x="3789" y="6599"/>
                    <a:pt x="3413" y="6599"/>
                  </a:cubicBezTo>
                  <a:cubicBezTo>
                    <a:pt x="3038" y="6599"/>
                    <a:pt x="2731" y="6292"/>
                    <a:pt x="2731" y="5916"/>
                  </a:cubicBezTo>
                  <a:cubicBezTo>
                    <a:pt x="2731" y="5541"/>
                    <a:pt x="3038" y="5234"/>
                    <a:pt x="3413" y="5234"/>
                  </a:cubicBezTo>
                  <a:cubicBezTo>
                    <a:pt x="3789" y="5234"/>
                    <a:pt x="4096" y="5541"/>
                    <a:pt x="4096" y="5916"/>
                  </a:cubicBezTo>
                  <a:close/>
                  <a:moveTo>
                    <a:pt x="5916" y="1593"/>
                  </a:moveTo>
                  <a:cubicBezTo>
                    <a:pt x="5541" y="1593"/>
                    <a:pt x="5234" y="1286"/>
                    <a:pt x="5234" y="910"/>
                  </a:cubicBezTo>
                  <a:cubicBezTo>
                    <a:pt x="5234" y="535"/>
                    <a:pt x="5541" y="228"/>
                    <a:pt x="5916" y="228"/>
                  </a:cubicBezTo>
                  <a:cubicBezTo>
                    <a:pt x="6292" y="228"/>
                    <a:pt x="6599" y="535"/>
                    <a:pt x="6599" y="910"/>
                  </a:cubicBezTo>
                  <a:cubicBezTo>
                    <a:pt x="6599" y="1286"/>
                    <a:pt x="6292" y="1593"/>
                    <a:pt x="5916" y="15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iśḷíḓé">
              <a:extLst>
                <a:ext uri="{FF2B5EF4-FFF2-40B4-BE49-F238E27FC236}">
                  <a16:creationId xmlns:a16="http://schemas.microsoft.com/office/drawing/2014/main" id="{7BE6C194-3ACC-455C-A083-72B568C7102F}"/>
                </a:ext>
              </a:extLst>
            </p:cNvPr>
            <p:cNvSpPr/>
            <p:nvPr/>
          </p:nvSpPr>
          <p:spPr bwMode="auto">
            <a:xfrm>
              <a:off x="5126029" y="5203421"/>
              <a:ext cx="480736" cy="48010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3" name="ïś1íḍê">
              <a:extLst>
                <a:ext uri="{FF2B5EF4-FFF2-40B4-BE49-F238E27FC236}">
                  <a16:creationId xmlns:a16="http://schemas.microsoft.com/office/drawing/2014/main" id="{B15C0818-1273-4ED2-8955-2CB225E1FCC7}"/>
                </a:ext>
              </a:extLst>
            </p:cNvPr>
            <p:cNvSpPr/>
            <p:nvPr/>
          </p:nvSpPr>
          <p:spPr bwMode="auto">
            <a:xfrm>
              <a:off x="4183504" y="4065927"/>
              <a:ext cx="441545" cy="315967"/>
            </a:xfrm>
            <a:custGeom>
              <a:avLst/>
              <a:gdLst>
                <a:gd name="connsiteX0" fmla="*/ 20293 w 607639"/>
                <a:gd name="connsiteY0" fmla="*/ 384259 h 434824"/>
                <a:gd name="connsiteX1" fmla="*/ 20293 w 607639"/>
                <a:gd name="connsiteY1" fmla="*/ 404432 h 434824"/>
                <a:gd name="connsiteX2" fmla="*/ 30351 w 607639"/>
                <a:gd name="connsiteY2" fmla="*/ 414562 h 434824"/>
                <a:gd name="connsiteX3" fmla="*/ 577199 w 607639"/>
                <a:gd name="connsiteY3" fmla="*/ 414562 h 434824"/>
                <a:gd name="connsiteX4" fmla="*/ 587346 w 607639"/>
                <a:gd name="connsiteY4" fmla="*/ 404432 h 434824"/>
                <a:gd name="connsiteX5" fmla="*/ 587346 w 607639"/>
                <a:gd name="connsiteY5" fmla="*/ 384259 h 434824"/>
                <a:gd name="connsiteX6" fmla="*/ 577199 w 607639"/>
                <a:gd name="connsiteY6" fmla="*/ 384259 h 434824"/>
                <a:gd name="connsiteX7" fmla="*/ 394917 w 607639"/>
                <a:gd name="connsiteY7" fmla="*/ 384259 h 434824"/>
                <a:gd name="connsiteX8" fmla="*/ 394917 w 607639"/>
                <a:gd name="connsiteY8" fmla="*/ 394301 h 434824"/>
                <a:gd name="connsiteX9" fmla="*/ 384859 w 607639"/>
                <a:gd name="connsiteY9" fmla="*/ 404432 h 434824"/>
                <a:gd name="connsiteX10" fmla="*/ 222780 w 607639"/>
                <a:gd name="connsiteY10" fmla="*/ 404432 h 434824"/>
                <a:gd name="connsiteX11" fmla="*/ 212633 w 607639"/>
                <a:gd name="connsiteY11" fmla="*/ 394301 h 434824"/>
                <a:gd name="connsiteX12" fmla="*/ 212633 w 607639"/>
                <a:gd name="connsiteY12" fmla="*/ 384259 h 434824"/>
                <a:gd name="connsiteX13" fmla="*/ 30351 w 607639"/>
                <a:gd name="connsiteY13" fmla="*/ 384259 h 434824"/>
                <a:gd name="connsiteX14" fmla="*/ 506365 w 607639"/>
                <a:gd name="connsiteY14" fmla="*/ 303290 h 434824"/>
                <a:gd name="connsiteX15" fmla="*/ 526573 w 607639"/>
                <a:gd name="connsiteY15" fmla="*/ 303290 h 434824"/>
                <a:gd name="connsiteX16" fmla="*/ 536721 w 607639"/>
                <a:gd name="connsiteY16" fmla="*/ 313452 h 434824"/>
                <a:gd name="connsiteX17" fmla="*/ 526573 w 607639"/>
                <a:gd name="connsiteY17" fmla="*/ 323613 h 434824"/>
                <a:gd name="connsiteX18" fmla="*/ 506365 w 607639"/>
                <a:gd name="connsiteY18" fmla="*/ 323613 h 434824"/>
                <a:gd name="connsiteX19" fmla="*/ 496216 w 607639"/>
                <a:gd name="connsiteY19" fmla="*/ 313452 h 434824"/>
                <a:gd name="connsiteX20" fmla="*/ 506365 w 607639"/>
                <a:gd name="connsiteY20" fmla="*/ 303290 h 434824"/>
                <a:gd name="connsiteX21" fmla="*/ 334183 w 607639"/>
                <a:gd name="connsiteY21" fmla="*/ 303290 h 434824"/>
                <a:gd name="connsiteX22" fmla="*/ 465817 w 607639"/>
                <a:gd name="connsiteY22" fmla="*/ 303290 h 434824"/>
                <a:gd name="connsiteX23" fmla="*/ 475963 w 607639"/>
                <a:gd name="connsiteY23" fmla="*/ 313452 h 434824"/>
                <a:gd name="connsiteX24" fmla="*/ 465817 w 607639"/>
                <a:gd name="connsiteY24" fmla="*/ 323613 h 434824"/>
                <a:gd name="connsiteX25" fmla="*/ 334183 w 607639"/>
                <a:gd name="connsiteY25" fmla="*/ 323613 h 434824"/>
                <a:gd name="connsiteX26" fmla="*/ 324036 w 607639"/>
                <a:gd name="connsiteY26" fmla="*/ 313452 h 434824"/>
                <a:gd name="connsiteX27" fmla="*/ 334183 w 607639"/>
                <a:gd name="connsiteY27" fmla="*/ 303290 h 434824"/>
                <a:gd name="connsiteX28" fmla="*/ 243085 w 607639"/>
                <a:gd name="connsiteY28" fmla="*/ 303290 h 434824"/>
                <a:gd name="connsiteX29" fmla="*/ 263293 w 607639"/>
                <a:gd name="connsiteY29" fmla="*/ 303290 h 434824"/>
                <a:gd name="connsiteX30" fmla="*/ 273442 w 607639"/>
                <a:gd name="connsiteY30" fmla="*/ 313452 h 434824"/>
                <a:gd name="connsiteX31" fmla="*/ 263293 w 607639"/>
                <a:gd name="connsiteY31" fmla="*/ 323613 h 434824"/>
                <a:gd name="connsiteX32" fmla="*/ 243085 w 607639"/>
                <a:gd name="connsiteY32" fmla="*/ 323613 h 434824"/>
                <a:gd name="connsiteX33" fmla="*/ 232937 w 607639"/>
                <a:gd name="connsiteY33" fmla="*/ 313452 h 434824"/>
                <a:gd name="connsiteX34" fmla="*/ 243085 w 607639"/>
                <a:gd name="connsiteY34" fmla="*/ 303290 h 434824"/>
                <a:gd name="connsiteX35" fmla="*/ 70815 w 607639"/>
                <a:gd name="connsiteY35" fmla="*/ 303290 h 434824"/>
                <a:gd name="connsiteX36" fmla="*/ 202555 w 607639"/>
                <a:gd name="connsiteY36" fmla="*/ 303290 h 434824"/>
                <a:gd name="connsiteX37" fmla="*/ 212614 w 607639"/>
                <a:gd name="connsiteY37" fmla="*/ 313452 h 434824"/>
                <a:gd name="connsiteX38" fmla="*/ 202555 w 607639"/>
                <a:gd name="connsiteY38" fmla="*/ 323613 h 434824"/>
                <a:gd name="connsiteX39" fmla="*/ 70815 w 607639"/>
                <a:gd name="connsiteY39" fmla="*/ 323613 h 434824"/>
                <a:gd name="connsiteX40" fmla="*/ 60757 w 607639"/>
                <a:gd name="connsiteY40" fmla="*/ 313452 h 434824"/>
                <a:gd name="connsiteX41" fmla="*/ 70815 w 607639"/>
                <a:gd name="connsiteY41" fmla="*/ 303290 h 434824"/>
                <a:gd name="connsiteX42" fmla="*/ 202580 w 607639"/>
                <a:gd name="connsiteY42" fmla="*/ 262856 h 434824"/>
                <a:gd name="connsiteX43" fmla="*/ 263292 w 607639"/>
                <a:gd name="connsiteY43" fmla="*/ 262856 h 434824"/>
                <a:gd name="connsiteX44" fmla="*/ 273441 w 607639"/>
                <a:gd name="connsiteY44" fmla="*/ 272982 h 434824"/>
                <a:gd name="connsiteX45" fmla="*/ 263292 w 607639"/>
                <a:gd name="connsiteY45" fmla="*/ 283108 h 434824"/>
                <a:gd name="connsiteX46" fmla="*/ 202580 w 607639"/>
                <a:gd name="connsiteY46" fmla="*/ 283108 h 434824"/>
                <a:gd name="connsiteX47" fmla="*/ 192432 w 607639"/>
                <a:gd name="connsiteY47" fmla="*/ 272982 h 434824"/>
                <a:gd name="connsiteX48" fmla="*/ 202580 w 607639"/>
                <a:gd name="connsiteY48" fmla="*/ 262856 h 434824"/>
                <a:gd name="connsiteX49" fmla="*/ 70815 w 607639"/>
                <a:gd name="connsiteY49" fmla="*/ 262856 h 434824"/>
                <a:gd name="connsiteX50" fmla="*/ 161962 w 607639"/>
                <a:gd name="connsiteY50" fmla="*/ 262856 h 434824"/>
                <a:gd name="connsiteX51" fmla="*/ 172109 w 607639"/>
                <a:gd name="connsiteY51" fmla="*/ 272982 h 434824"/>
                <a:gd name="connsiteX52" fmla="*/ 161962 w 607639"/>
                <a:gd name="connsiteY52" fmla="*/ 283108 h 434824"/>
                <a:gd name="connsiteX53" fmla="*/ 70815 w 607639"/>
                <a:gd name="connsiteY53" fmla="*/ 283108 h 434824"/>
                <a:gd name="connsiteX54" fmla="*/ 60757 w 607639"/>
                <a:gd name="connsiteY54" fmla="*/ 272982 h 434824"/>
                <a:gd name="connsiteX55" fmla="*/ 70815 w 607639"/>
                <a:gd name="connsiteY55" fmla="*/ 262856 h 434824"/>
                <a:gd name="connsiteX56" fmla="*/ 121482 w 607639"/>
                <a:gd name="connsiteY56" fmla="*/ 222422 h 434824"/>
                <a:gd name="connsiteX57" fmla="*/ 263292 w 607639"/>
                <a:gd name="connsiteY57" fmla="*/ 222422 h 434824"/>
                <a:gd name="connsiteX58" fmla="*/ 273441 w 607639"/>
                <a:gd name="connsiteY58" fmla="*/ 232548 h 434824"/>
                <a:gd name="connsiteX59" fmla="*/ 263292 w 607639"/>
                <a:gd name="connsiteY59" fmla="*/ 242674 h 434824"/>
                <a:gd name="connsiteX60" fmla="*/ 121482 w 607639"/>
                <a:gd name="connsiteY60" fmla="*/ 242674 h 434824"/>
                <a:gd name="connsiteX61" fmla="*/ 111423 w 607639"/>
                <a:gd name="connsiteY61" fmla="*/ 232548 h 434824"/>
                <a:gd name="connsiteX62" fmla="*/ 121482 w 607639"/>
                <a:gd name="connsiteY62" fmla="*/ 222422 h 434824"/>
                <a:gd name="connsiteX63" fmla="*/ 70835 w 607639"/>
                <a:gd name="connsiteY63" fmla="*/ 222422 h 434824"/>
                <a:gd name="connsiteX64" fmla="*/ 81003 w 607639"/>
                <a:gd name="connsiteY64" fmla="*/ 222422 h 434824"/>
                <a:gd name="connsiteX65" fmla="*/ 91171 w 607639"/>
                <a:gd name="connsiteY65" fmla="*/ 232548 h 434824"/>
                <a:gd name="connsiteX66" fmla="*/ 81003 w 607639"/>
                <a:gd name="connsiteY66" fmla="*/ 242674 h 434824"/>
                <a:gd name="connsiteX67" fmla="*/ 70835 w 607639"/>
                <a:gd name="connsiteY67" fmla="*/ 242674 h 434824"/>
                <a:gd name="connsiteX68" fmla="*/ 60757 w 607639"/>
                <a:gd name="connsiteY68" fmla="*/ 232548 h 434824"/>
                <a:gd name="connsiteX69" fmla="*/ 70835 w 607639"/>
                <a:gd name="connsiteY69" fmla="*/ 222422 h 434824"/>
                <a:gd name="connsiteX70" fmla="*/ 243085 w 607639"/>
                <a:gd name="connsiteY70" fmla="*/ 181988 h 434824"/>
                <a:gd name="connsiteX71" fmla="*/ 263293 w 607639"/>
                <a:gd name="connsiteY71" fmla="*/ 181988 h 434824"/>
                <a:gd name="connsiteX72" fmla="*/ 273442 w 607639"/>
                <a:gd name="connsiteY72" fmla="*/ 192114 h 434824"/>
                <a:gd name="connsiteX73" fmla="*/ 263293 w 607639"/>
                <a:gd name="connsiteY73" fmla="*/ 202240 h 434824"/>
                <a:gd name="connsiteX74" fmla="*/ 243085 w 607639"/>
                <a:gd name="connsiteY74" fmla="*/ 202240 h 434824"/>
                <a:gd name="connsiteX75" fmla="*/ 232937 w 607639"/>
                <a:gd name="connsiteY75" fmla="*/ 192114 h 434824"/>
                <a:gd name="connsiteX76" fmla="*/ 243085 w 607639"/>
                <a:gd name="connsiteY76" fmla="*/ 181988 h 434824"/>
                <a:gd name="connsiteX77" fmla="*/ 70815 w 607639"/>
                <a:gd name="connsiteY77" fmla="*/ 181988 h 434824"/>
                <a:gd name="connsiteX78" fmla="*/ 202555 w 607639"/>
                <a:gd name="connsiteY78" fmla="*/ 181988 h 434824"/>
                <a:gd name="connsiteX79" fmla="*/ 212614 w 607639"/>
                <a:gd name="connsiteY79" fmla="*/ 192114 h 434824"/>
                <a:gd name="connsiteX80" fmla="*/ 202555 w 607639"/>
                <a:gd name="connsiteY80" fmla="*/ 202240 h 434824"/>
                <a:gd name="connsiteX81" fmla="*/ 70815 w 607639"/>
                <a:gd name="connsiteY81" fmla="*/ 202240 h 434824"/>
                <a:gd name="connsiteX82" fmla="*/ 60757 w 607639"/>
                <a:gd name="connsiteY82" fmla="*/ 192114 h 434824"/>
                <a:gd name="connsiteX83" fmla="*/ 70815 w 607639"/>
                <a:gd name="connsiteY83" fmla="*/ 181988 h 434824"/>
                <a:gd name="connsiteX84" fmla="*/ 202580 w 607639"/>
                <a:gd name="connsiteY84" fmla="*/ 141554 h 434824"/>
                <a:gd name="connsiteX85" fmla="*/ 263292 w 607639"/>
                <a:gd name="connsiteY85" fmla="*/ 141554 h 434824"/>
                <a:gd name="connsiteX86" fmla="*/ 273441 w 607639"/>
                <a:gd name="connsiteY86" fmla="*/ 151680 h 434824"/>
                <a:gd name="connsiteX87" fmla="*/ 263292 w 607639"/>
                <a:gd name="connsiteY87" fmla="*/ 161806 h 434824"/>
                <a:gd name="connsiteX88" fmla="*/ 202580 w 607639"/>
                <a:gd name="connsiteY88" fmla="*/ 161806 h 434824"/>
                <a:gd name="connsiteX89" fmla="*/ 192432 w 607639"/>
                <a:gd name="connsiteY89" fmla="*/ 151680 h 434824"/>
                <a:gd name="connsiteX90" fmla="*/ 202580 w 607639"/>
                <a:gd name="connsiteY90" fmla="*/ 141554 h 434824"/>
                <a:gd name="connsiteX91" fmla="*/ 70815 w 607639"/>
                <a:gd name="connsiteY91" fmla="*/ 141554 h 434824"/>
                <a:gd name="connsiteX92" fmla="*/ 161962 w 607639"/>
                <a:gd name="connsiteY92" fmla="*/ 141554 h 434824"/>
                <a:gd name="connsiteX93" fmla="*/ 172109 w 607639"/>
                <a:gd name="connsiteY93" fmla="*/ 151680 h 434824"/>
                <a:gd name="connsiteX94" fmla="*/ 161962 w 607639"/>
                <a:gd name="connsiteY94" fmla="*/ 161806 h 434824"/>
                <a:gd name="connsiteX95" fmla="*/ 70815 w 607639"/>
                <a:gd name="connsiteY95" fmla="*/ 161806 h 434824"/>
                <a:gd name="connsiteX96" fmla="*/ 60757 w 607639"/>
                <a:gd name="connsiteY96" fmla="*/ 151680 h 434824"/>
                <a:gd name="connsiteX97" fmla="*/ 70815 w 607639"/>
                <a:gd name="connsiteY97" fmla="*/ 141554 h 434824"/>
                <a:gd name="connsiteX98" fmla="*/ 121482 w 607639"/>
                <a:gd name="connsiteY98" fmla="*/ 101120 h 434824"/>
                <a:gd name="connsiteX99" fmla="*/ 263292 w 607639"/>
                <a:gd name="connsiteY99" fmla="*/ 101120 h 434824"/>
                <a:gd name="connsiteX100" fmla="*/ 273441 w 607639"/>
                <a:gd name="connsiteY100" fmla="*/ 111255 h 434824"/>
                <a:gd name="connsiteX101" fmla="*/ 263292 w 607639"/>
                <a:gd name="connsiteY101" fmla="*/ 121302 h 434824"/>
                <a:gd name="connsiteX102" fmla="*/ 121482 w 607639"/>
                <a:gd name="connsiteY102" fmla="*/ 121302 h 434824"/>
                <a:gd name="connsiteX103" fmla="*/ 111423 w 607639"/>
                <a:gd name="connsiteY103" fmla="*/ 111255 h 434824"/>
                <a:gd name="connsiteX104" fmla="*/ 121482 w 607639"/>
                <a:gd name="connsiteY104" fmla="*/ 101120 h 434824"/>
                <a:gd name="connsiteX105" fmla="*/ 70835 w 607639"/>
                <a:gd name="connsiteY105" fmla="*/ 101120 h 434824"/>
                <a:gd name="connsiteX106" fmla="*/ 81003 w 607639"/>
                <a:gd name="connsiteY106" fmla="*/ 101120 h 434824"/>
                <a:gd name="connsiteX107" fmla="*/ 91171 w 607639"/>
                <a:gd name="connsiteY107" fmla="*/ 111255 h 434824"/>
                <a:gd name="connsiteX108" fmla="*/ 81003 w 607639"/>
                <a:gd name="connsiteY108" fmla="*/ 121302 h 434824"/>
                <a:gd name="connsiteX109" fmla="*/ 70835 w 607639"/>
                <a:gd name="connsiteY109" fmla="*/ 121302 h 434824"/>
                <a:gd name="connsiteX110" fmla="*/ 60757 w 607639"/>
                <a:gd name="connsiteY110" fmla="*/ 111255 h 434824"/>
                <a:gd name="connsiteX111" fmla="*/ 70835 w 607639"/>
                <a:gd name="connsiteY111" fmla="*/ 101120 h 434824"/>
                <a:gd name="connsiteX112" fmla="*/ 425318 w 607639"/>
                <a:gd name="connsiteY112" fmla="*/ 71833 h 434824"/>
                <a:gd name="connsiteX113" fmla="*/ 344678 w 607639"/>
                <a:gd name="connsiteY113" fmla="*/ 153142 h 434824"/>
                <a:gd name="connsiteX114" fmla="*/ 344589 w 607639"/>
                <a:gd name="connsiteY114" fmla="*/ 153942 h 434824"/>
                <a:gd name="connsiteX115" fmla="*/ 344411 w 607639"/>
                <a:gd name="connsiteY115" fmla="*/ 157318 h 434824"/>
                <a:gd name="connsiteX116" fmla="*/ 344233 w 607639"/>
                <a:gd name="connsiteY116" fmla="*/ 161850 h 434824"/>
                <a:gd name="connsiteX117" fmla="*/ 425318 w 607639"/>
                <a:gd name="connsiteY117" fmla="*/ 161850 h 434824"/>
                <a:gd name="connsiteX118" fmla="*/ 444543 w 607639"/>
                <a:gd name="connsiteY118" fmla="*/ 71300 h 434824"/>
                <a:gd name="connsiteX119" fmla="*/ 444543 w 607639"/>
                <a:gd name="connsiteY119" fmla="*/ 182022 h 434824"/>
                <a:gd name="connsiteX120" fmla="*/ 346547 w 607639"/>
                <a:gd name="connsiteY120" fmla="*/ 182022 h 434824"/>
                <a:gd name="connsiteX121" fmla="*/ 435376 w 607639"/>
                <a:gd name="connsiteY121" fmla="*/ 252845 h 434824"/>
                <a:gd name="connsiteX122" fmla="*/ 526519 w 607639"/>
                <a:gd name="connsiteY122" fmla="*/ 161850 h 434824"/>
                <a:gd name="connsiteX123" fmla="*/ 444543 w 607639"/>
                <a:gd name="connsiteY123" fmla="*/ 71300 h 434824"/>
                <a:gd name="connsiteX124" fmla="*/ 243085 w 607639"/>
                <a:gd name="connsiteY124" fmla="*/ 60686 h 434824"/>
                <a:gd name="connsiteX125" fmla="*/ 263293 w 607639"/>
                <a:gd name="connsiteY125" fmla="*/ 60686 h 434824"/>
                <a:gd name="connsiteX126" fmla="*/ 273442 w 607639"/>
                <a:gd name="connsiteY126" fmla="*/ 70821 h 434824"/>
                <a:gd name="connsiteX127" fmla="*/ 263293 w 607639"/>
                <a:gd name="connsiteY127" fmla="*/ 80868 h 434824"/>
                <a:gd name="connsiteX128" fmla="*/ 243085 w 607639"/>
                <a:gd name="connsiteY128" fmla="*/ 80868 h 434824"/>
                <a:gd name="connsiteX129" fmla="*/ 232937 w 607639"/>
                <a:gd name="connsiteY129" fmla="*/ 70821 h 434824"/>
                <a:gd name="connsiteX130" fmla="*/ 243085 w 607639"/>
                <a:gd name="connsiteY130" fmla="*/ 60686 h 434824"/>
                <a:gd name="connsiteX131" fmla="*/ 70815 w 607639"/>
                <a:gd name="connsiteY131" fmla="*/ 60686 h 434824"/>
                <a:gd name="connsiteX132" fmla="*/ 202555 w 607639"/>
                <a:gd name="connsiteY132" fmla="*/ 60686 h 434824"/>
                <a:gd name="connsiteX133" fmla="*/ 212614 w 607639"/>
                <a:gd name="connsiteY133" fmla="*/ 70821 h 434824"/>
                <a:gd name="connsiteX134" fmla="*/ 202555 w 607639"/>
                <a:gd name="connsiteY134" fmla="*/ 80868 h 434824"/>
                <a:gd name="connsiteX135" fmla="*/ 70815 w 607639"/>
                <a:gd name="connsiteY135" fmla="*/ 80868 h 434824"/>
                <a:gd name="connsiteX136" fmla="*/ 60757 w 607639"/>
                <a:gd name="connsiteY136" fmla="*/ 70821 h 434824"/>
                <a:gd name="connsiteX137" fmla="*/ 70815 w 607639"/>
                <a:gd name="connsiteY137" fmla="*/ 60686 h 434824"/>
                <a:gd name="connsiteX138" fmla="*/ 434397 w 607639"/>
                <a:gd name="connsiteY138" fmla="*/ 50595 h 434824"/>
                <a:gd name="connsiteX139" fmla="*/ 444543 w 607639"/>
                <a:gd name="connsiteY139" fmla="*/ 50595 h 434824"/>
                <a:gd name="connsiteX140" fmla="*/ 444543 w 607639"/>
                <a:gd name="connsiteY140" fmla="*/ 50950 h 434824"/>
                <a:gd name="connsiteX141" fmla="*/ 546812 w 607639"/>
                <a:gd name="connsiteY141" fmla="*/ 161850 h 434824"/>
                <a:gd name="connsiteX142" fmla="*/ 435376 w 607639"/>
                <a:gd name="connsiteY142" fmla="*/ 273017 h 434824"/>
                <a:gd name="connsiteX143" fmla="*/ 325808 w 607639"/>
                <a:gd name="connsiteY143" fmla="*/ 182022 h 434824"/>
                <a:gd name="connsiteX144" fmla="*/ 325007 w 607639"/>
                <a:gd name="connsiteY144" fmla="*/ 182022 h 434824"/>
                <a:gd name="connsiteX145" fmla="*/ 324028 w 607639"/>
                <a:gd name="connsiteY145" fmla="*/ 172958 h 434824"/>
                <a:gd name="connsiteX146" fmla="*/ 323049 w 607639"/>
                <a:gd name="connsiteY146" fmla="*/ 161850 h 434824"/>
                <a:gd name="connsiteX147" fmla="*/ 434397 w 607639"/>
                <a:gd name="connsiteY147" fmla="*/ 50595 h 434824"/>
                <a:gd name="connsiteX148" fmla="*/ 50644 w 607639"/>
                <a:gd name="connsiteY148" fmla="*/ 20262 h 434824"/>
                <a:gd name="connsiteX149" fmla="*/ 40497 w 607639"/>
                <a:gd name="connsiteY149" fmla="*/ 30303 h 434824"/>
                <a:gd name="connsiteX150" fmla="*/ 40497 w 607639"/>
                <a:gd name="connsiteY150" fmla="*/ 363997 h 434824"/>
                <a:gd name="connsiteX151" fmla="*/ 222780 w 607639"/>
                <a:gd name="connsiteY151" fmla="*/ 363997 h 434824"/>
                <a:gd name="connsiteX152" fmla="*/ 232927 w 607639"/>
                <a:gd name="connsiteY152" fmla="*/ 374128 h 434824"/>
                <a:gd name="connsiteX153" fmla="*/ 232927 w 607639"/>
                <a:gd name="connsiteY153" fmla="*/ 384259 h 434824"/>
                <a:gd name="connsiteX154" fmla="*/ 374712 w 607639"/>
                <a:gd name="connsiteY154" fmla="*/ 384259 h 434824"/>
                <a:gd name="connsiteX155" fmla="*/ 374712 w 607639"/>
                <a:gd name="connsiteY155" fmla="*/ 374128 h 434824"/>
                <a:gd name="connsiteX156" fmla="*/ 384859 w 607639"/>
                <a:gd name="connsiteY156" fmla="*/ 363997 h 434824"/>
                <a:gd name="connsiteX157" fmla="*/ 567142 w 607639"/>
                <a:gd name="connsiteY157" fmla="*/ 363997 h 434824"/>
                <a:gd name="connsiteX158" fmla="*/ 567142 w 607639"/>
                <a:gd name="connsiteY158" fmla="*/ 30303 h 434824"/>
                <a:gd name="connsiteX159" fmla="*/ 556995 w 607639"/>
                <a:gd name="connsiteY159" fmla="*/ 20262 h 434824"/>
                <a:gd name="connsiteX160" fmla="*/ 50644 w 607639"/>
                <a:gd name="connsiteY160" fmla="*/ 0 h 434824"/>
                <a:gd name="connsiteX161" fmla="*/ 556995 w 607639"/>
                <a:gd name="connsiteY161" fmla="*/ 0 h 434824"/>
                <a:gd name="connsiteX162" fmla="*/ 587346 w 607639"/>
                <a:gd name="connsiteY162" fmla="*/ 30303 h 434824"/>
                <a:gd name="connsiteX163" fmla="*/ 587346 w 607639"/>
                <a:gd name="connsiteY163" fmla="*/ 363997 h 434824"/>
                <a:gd name="connsiteX164" fmla="*/ 597493 w 607639"/>
                <a:gd name="connsiteY164" fmla="*/ 363997 h 434824"/>
                <a:gd name="connsiteX165" fmla="*/ 607639 w 607639"/>
                <a:gd name="connsiteY165" fmla="*/ 374128 h 434824"/>
                <a:gd name="connsiteX166" fmla="*/ 607639 w 607639"/>
                <a:gd name="connsiteY166" fmla="*/ 404432 h 434824"/>
                <a:gd name="connsiteX167" fmla="*/ 577199 w 607639"/>
                <a:gd name="connsiteY167" fmla="*/ 434824 h 434824"/>
                <a:gd name="connsiteX168" fmla="*/ 30351 w 607639"/>
                <a:gd name="connsiteY168" fmla="*/ 434824 h 434824"/>
                <a:gd name="connsiteX169" fmla="*/ 0 w 607639"/>
                <a:gd name="connsiteY169" fmla="*/ 404432 h 434824"/>
                <a:gd name="connsiteX170" fmla="*/ 0 w 607639"/>
                <a:gd name="connsiteY170" fmla="*/ 374128 h 434824"/>
                <a:gd name="connsiteX171" fmla="*/ 10146 w 607639"/>
                <a:gd name="connsiteY171" fmla="*/ 363997 h 434824"/>
                <a:gd name="connsiteX172" fmla="*/ 20293 w 607639"/>
                <a:gd name="connsiteY172" fmla="*/ 363997 h 434824"/>
                <a:gd name="connsiteX173" fmla="*/ 20293 w 607639"/>
                <a:gd name="connsiteY173" fmla="*/ 30303 h 434824"/>
                <a:gd name="connsiteX174" fmla="*/ 50644 w 607639"/>
                <a:gd name="connsiteY174" fmla="*/ 0 h 43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607639" h="434824">
                  <a:moveTo>
                    <a:pt x="20293" y="384259"/>
                  </a:moveTo>
                  <a:lnTo>
                    <a:pt x="20293" y="404432"/>
                  </a:lnTo>
                  <a:cubicBezTo>
                    <a:pt x="20293" y="410475"/>
                    <a:pt x="24298" y="414562"/>
                    <a:pt x="30351" y="414562"/>
                  </a:cubicBezTo>
                  <a:lnTo>
                    <a:pt x="577199" y="414562"/>
                  </a:lnTo>
                  <a:cubicBezTo>
                    <a:pt x="583341" y="414562"/>
                    <a:pt x="587346" y="410475"/>
                    <a:pt x="587346" y="404432"/>
                  </a:cubicBezTo>
                  <a:lnTo>
                    <a:pt x="587346" y="384259"/>
                  </a:lnTo>
                  <a:lnTo>
                    <a:pt x="577199" y="384259"/>
                  </a:lnTo>
                  <a:lnTo>
                    <a:pt x="394917" y="384259"/>
                  </a:lnTo>
                  <a:lnTo>
                    <a:pt x="394917" y="394301"/>
                  </a:lnTo>
                  <a:cubicBezTo>
                    <a:pt x="394917" y="400433"/>
                    <a:pt x="390911" y="404432"/>
                    <a:pt x="384859" y="404432"/>
                  </a:cubicBezTo>
                  <a:lnTo>
                    <a:pt x="222780" y="404432"/>
                  </a:lnTo>
                  <a:cubicBezTo>
                    <a:pt x="216728" y="404432"/>
                    <a:pt x="212633" y="400433"/>
                    <a:pt x="212633" y="394301"/>
                  </a:cubicBezTo>
                  <a:lnTo>
                    <a:pt x="212633" y="384259"/>
                  </a:lnTo>
                  <a:lnTo>
                    <a:pt x="30351" y="384259"/>
                  </a:lnTo>
                  <a:close/>
                  <a:moveTo>
                    <a:pt x="506365" y="303290"/>
                  </a:moveTo>
                  <a:lnTo>
                    <a:pt x="526573" y="303290"/>
                  </a:lnTo>
                  <a:cubicBezTo>
                    <a:pt x="532715" y="303290"/>
                    <a:pt x="536721" y="307390"/>
                    <a:pt x="536721" y="313452"/>
                  </a:cubicBezTo>
                  <a:cubicBezTo>
                    <a:pt x="536721" y="319513"/>
                    <a:pt x="532715" y="323613"/>
                    <a:pt x="526573" y="323613"/>
                  </a:cubicBezTo>
                  <a:lnTo>
                    <a:pt x="506365" y="323613"/>
                  </a:lnTo>
                  <a:cubicBezTo>
                    <a:pt x="500311" y="323613"/>
                    <a:pt x="496216" y="319513"/>
                    <a:pt x="496216" y="313452"/>
                  </a:cubicBezTo>
                  <a:cubicBezTo>
                    <a:pt x="496216" y="307390"/>
                    <a:pt x="500311" y="303290"/>
                    <a:pt x="506365" y="303290"/>
                  </a:cubicBezTo>
                  <a:close/>
                  <a:moveTo>
                    <a:pt x="334183" y="303290"/>
                  </a:moveTo>
                  <a:lnTo>
                    <a:pt x="465817" y="303290"/>
                  </a:lnTo>
                  <a:cubicBezTo>
                    <a:pt x="471869" y="303290"/>
                    <a:pt x="475963" y="307390"/>
                    <a:pt x="475963" y="313452"/>
                  </a:cubicBezTo>
                  <a:cubicBezTo>
                    <a:pt x="475963" y="319513"/>
                    <a:pt x="471869" y="323613"/>
                    <a:pt x="465817" y="323613"/>
                  </a:cubicBezTo>
                  <a:lnTo>
                    <a:pt x="334183" y="323613"/>
                  </a:lnTo>
                  <a:cubicBezTo>
                    <a:pt x="328041" y="323613"/>
                    <a:pt x="324036" y="319513"/>
                    <a:pt x="324036" y="313452"/>
                  </a:cubicBezTo>
                  <a:cubicBezTo>
                    <a:pt x="324036" y="307390"/>
                    <a:pt x="328041" y="303290"/>
                    <a:pt x="334183" y="303290"/>
                  </a:cubicBezTo>
                  <a:close/>
                  <a:moveTo>
                    <a:pt x="243085" y="303290"/>
                  </a:moveTo>
                  <a:lnTo>
                    <a:pt x="263293" y="303290"/>
                  </a:lnTo>
                  <a:cubicBezTo>
                    <a:pt x="269347" y="303290"/>
                    <a:pt x="273442" y="307390"/>
                    <a:pt x="273442" y="313452"/>
                  </a:cubicBezTo>
                  <a:cubicBezTo>
                    <a:pt x="273442" y="319513"/>
                    <a:pt x="269347" y="323613"/>
                    <a:pt x="263293" y="323613"/>
                  </a:cubicBezTo>
                  <a:lnTo>
                    <a:pt x="243085" y="323613"/>
                  </a:lnTo>
                  <a:cubicBezTo>
                    <a:pt x="236943" y="323613"/>
                    <a:pt x="232937" y="319513"/>
                    <a:pt x="232937" y="313452"/>
                  </a:cubicBezTo>
                  <a:cubicBezTo>
                    <a:pt x="232937" y="307390"/>
                    <a:pt x="236943" y="303290"/>
                    <a:pt x="243085" y="303290"/>
                  </a:cubicBezTo>
                  <a:close/>
                  <a:moveTo>
                    <a:pt x="70815" y="303290"/>
                  </a:moveTo>
                  <a:lnTo>
                    <a:pt x="202555" y="303290"/>
                  </a:lnTo>
                  <a:cubicBezTo>
                    <a:pt x="208608" y="303290"/>
                    <a:pt x="212614" y="307390"/>
                    <a:pt x="212614" y="313452"/>
                  </a:cubicBezTo>
                  <a:cubicBezTo>
                    <a:pt x="212614" y="319513"/>
                    <a:pt x="208608" y="323613"/>
                    <a:pt x="202555" y="323613"/>
                  </a:cubicBezTo>
                  <a:lnTo>
                    <a:pt x="70815" y="323613"/>
                  </a:lnTo>
                  <a:cubicBezTo>
                    <a:pt x="64762" y="323613"/>
                    <a:pt x="60757" y="319513"/>
                    <a:pt x="60757" y="313452"/>
                  </a:cubicBezTo>
                  <a:cubicBezTo>
                    <a:pt x="60757" y="307390"/>
                    <a:pt x="64762" y="303290"/>
                    <a:pt x="70815" y="303290"/>
                  </a:cubicBezTo>
                  <a:close/>
                  <a:moveTo>
                    <a:pt x="202580" y="262856"/>
                  </a:moveTo>
                  <a:lnTo>
                    <a:pt x="263292" y="262856"/>
                  </a:lnTo>
                  <a:cubicBezTo>
                    <a:pt x="269346" y="262856"/>
                    <a:pt x="273441" y="266942"/>
                    <a:pt x="273441" y="272982"/>
                  </a:cubicBezTo>
                  <a:cubicBezTo>
                    <a:pt x="273441" y="279022"/>
                    <a:pt x="269346" y="283108"/>
                    <a:pt x="263292" y="283108"/>
                  </a:cubicBezTo>
                  <a:lnTo>
                    <a:pt x="202580" y="283108"/>
                  </a:lnTo>
                  <a:cubicBezTo>
                    <a:pt x="196438" y="283108"/>
                    <a:pt x="192432" y="279022"/>
                    <a:pt x="192432" y="272982"/>
                  </a:cubicBezTo>
                  <a:cubicBezTo>
                    <a:pt x="192432" y="266942"/>
                    <a:pt x="196438" y="262856"/>
                    <a:pt x="202580" y="262856"/>
                  </a:cubicBezTo>
                  <a:close/>
                  <a:moveTo>
                    <a:pt x="70815" y="262856"/>
                  </a:moveTo>
                  <a:lnTo>
                    <a:pt x="161962" y="262856"/>
                  </a:lnTo>
                  <a:cubicBezTo>
                    <a:pt x="168103" y="262856"/>
                    <a:pt x="172109" y="266942"/>
                    <a:pt x="172109" y="272982"/>
                  </a:cubicBezTo>
                  <a:cubicBezTo>
                    <a:pt x="172109" y="279022"/>
                    <a:pt x="168103" y="283108"/>
                    <a:pt x="161962" y="283108"/>
                  </a:cubicBezTo>
                  <a:lnTo>
                    <a:pt x="70815" y="283108"/>
                  </a:lnTo>
                  <a:cubicBezTo>
                    <a:pt x="64762" y="283108"/>
                    <a:pt x="60757" y="279022"/>
                    <a:pt x="60757" y="272982"/>
                  </a:cubicBezTo>
                  <a:cubicBezTo>
                    <a:pt x="60757" y="266942"/>
                    <a:pt x="64762" y="262856"/>
                    <a:pt x="70815" y="262856"/>
                  </a:cubicBezTo>
                  <a:close/>
                  <a:moveTo>
                    <a:pt x="121482" y="222422"/>
                  </a:moveTo>
                  <a:lnTo>
                    <a:pt x="263292" y="222422"/>
                  </a:lnTo>
                  <a:cubicBezTo>
                    <a:pt x="269346" y="222422"/>
                    <a:pt x="273441" y="226508"/>
                    <a:pt x="273441" y="232548"/>
                  </a:cubicBezTo>
                  <a:cubicBezTo>
                    <a:pt x="273441" y="238588"/>
                    <a:pt x="269346" y="242674"/>
                    <a:pt x="263292" y="242674"/>
                  </a:cubicBezTo>
                  <a:lnTo>
                    <a:pt x="121482" y="242674"/>
                  </a:lnTo>
                  <a:cubicBezTo>
                    <a:pt x="115429" y="242674"/>
                    <a:pt x="111423" y="238588"/>
                    <a:pt x="111423" y="232548"/>
                  </a:cubicBezTo>
                  <a:cubicBezTo>
                    <a:pt x="111423" y="226508"/>
                    <a:pt x="115429" y="222422"/>
                    <a:pt x="121482" y="222422"/>
                  </a:cubicBezTo>
                  <a:close/>
                  <a:moveTo>
                    <a:pt x="70835" y="222422"/>
                  </a:moveTo>
                  <a:lnTo>
                    <a:pt x="81003" y="222422"/>
                  </a:lnTo>
                  <a:cubicBezTo>
                    <a:pt x="87068" y="222422"/>
                    <a:pt x="91171" y="226508"/>
                    <a:pt x="91171" y="232548"/>
                  </a:cubicBezTo>
                  <a:cubicBezTo>
                    <a:pt x="91171" y="238588"/>
                    <a:pt x="87068" y="242674"/>
                    <a:pt x="81003" y="242674"/>
                  </a:cubicBezTo>
                  <a:lnTo>
                    <a:pt x="70835" y="242674"/>
                  </a:lnTo>
                  <a:cubicBezTo>
                    <a:pt x="64770" y="242674"/>
                    <a:pt x="60757" y="238588"/>
                    <a:pt x="60757" y="232548"/>
                  </a:cubicBezTo>
                  <a:cubicBezTo>
                    <a:pt x="60757" y="226508"/>
                    <a:pt x="64770" y="222422"/>
                    <a:pt x="70835" y="222422"/>
                  </a:cubicBezTo>
                  <a:close/>
                  <a:moveTo>
                    <a:pt x="243085" y="181988"/>
                  </a:moveTo>
                  <a:lnTo>
                    <a:pt x="263293" y="181988"/>
                  </a:lnTo>
                  <a:cubicBezTo>
                    <a:pt x="269347" y="181988"/>
                    <a:pt x="273442" y="186074"/>
                    <a:pt x="273442" y="192114"/>
                  </a:cubicBezTo>
                  <a:cubicBezTo>
                    <a:pt x="273442" y="198154"/>
                    <a:pt x="269347" y="202240"/>
                    <a:pt x="263293" y="202240"/>
                  </a:cubicBezTo>
                  <a:lnTo>
                    <a:pt x="243085" y="202240"/>
                  </a:lnTo>
                  <a:cubicBezTo>
                    <a:pt x="236943" y="202240"/>
                    <a:pt x="232937" y="198154"/>
                    <a:pt x="232937" y="192114"/>
                  </a:cubicBezTo>
                  <a:cubicBezTo>
                    <a:pt x="232937" y="186074"/>
                    <a:pt x="236943" y="181988"/>
                    <a:pt x="243085" y="181988"/>
                  </a:cubicBezTo>
                  <a:close/>
                  <a:moveTo>
                    <a:pt x="70815" y="181988"/>
                  </a:moveTo>
                  <a:lnTo>
                    <a:pt x="202555" y="181988"/>
                  </a:lnTo>
                  <a:cubicBezTo>
                    <a:pt x="208608" y="181988"/>
                    <a:pt x="212614" y="186074"/>
                    <a:pt x="212614" y="192114"/>
                  </a:cubicBezTo>
                  <a:cubicBezTo>
                    <a:pt x="212614" y="198154"/>
                    <a:pt x="208608" y="202240"/>
                    <a:pt x="202555" y="202240"/>
                  </a:cubicBezTo>
                  <a:lnTo>
                    <a:pt x="70815" y="202240"/>
                  </a:lnTo>
                  <a:cubicBezTo>
                    <a:pt x="64762" y="202240"/>
                    <a:pt x="60757" y="198154"/>
                    <a:pt x="60757" y="192114"/>
                  </a:cubicBezTo>
                  <a:cubicBezTo>
                    <a:pt x="60757" y="186074"/>
                    <a:pt x="64762" y="181988"/>
                    <a:pt x="70815" y="181988"/>
                  </a:cubicBezTo>
                  <a:close/>
                  <a:moveTo>
                    <a:pt x="202580" y="141554"/>
                  </a:moveTo>
                  <a:lnTo>
                    <a:pt x="263292" y="141554"/>
                  </a:lnTo>
                  <a:cubicBezTo>
                    <a:pt x="269346" y="141554"/>
                    <a:pt x="273441" y="145640"/>
                    <a:pt x="273441" y="151680"/>
                  </a:cubicBezTo>
                  <a:cubicBezTo>
                    <a:pt x="273441" y="157720"/>
                    <a:pt x="269346" y="161806"/>
                    <a:pt x="263292" y="161806"/>
                  </a:cubicBezTo>
                  <a:lnTo>
                    <a:pt x="202580" y="161806"/>
                  </a:lnTo>
                  <a:cubicBezTo>
                    <a:pt x="196438" y="161806"/>
                    <a:pt x="192432" y="157720"/>
                    <a:pt x="192432" y="151680"/>
                  </a:cubicBezTo>
                  <a:cubicBezTo>
                    <a:pt x="192432" y="145640"/>
                    <a:pt x="196438" y="141554"/>
                    <a:pt x="202580" y="141554"/>
                  </a:cubicBezTo>
                  <a:close/>
                  <a:moveTo>
                    <a:pt x="70815" y="141554"/>
                  </a:moveTo>
                  <a:lnTo>
                    <a:pt x="161962" y="141554"/>
                  </a:lnTo>
                  <a:cubicBezTo>
                    <a:pt x="168103" y="141554"/>
                    <a:pt x="172109" y="145640"/>
                    <a:pt x="172109" y="151680"/>
                  </a:cubicBezTo>
                  <a:cubicBezTo>
                    <a:pt x="172109" y="157720"/>
                    <a:pt x="168103" y="161806"/>
                    <a:pt x="161962" y="161806"/>
                  </a:cubicBezTo>
                  <a:lnTo>
                    <a:pt x="70815" y="161806"/>
                  </a:lnTo>
                  <a:cubicBezTo>
                    <a:pt x="64762" y="161806"/>
                    <a:pt x="60757" y="157720"/>
                    <a:pt x="60757" y="151680"/>
                  </a:cubicBezTo>
                  <a:cubicBezTo>
                    <a:pt x="60757" y="145640"/>
                    <a:pt x="64762" y="141554"/>
                    <a:pt x="70815" y="141554"/>
                  </a:cubicBezTo>
                  <a:close/>
                  <a:moveTo>
                    <a:pt x="121482" y="101120"/>
                  </a:moveTo>
                  <a:lnTo>
                    <a:pt x="263292" y="101120"/>
                  </a:lnTo>
                  <a:cubicBezTo>
                    <a:pt x="269346" y="101120"/>
                    <a:pt x="273441" y="105121"/>
                    <a:pt x="273441" y="111255"/>
                  </a:cubicBezTo>
                  <a:cubicBezTo>
                    <a:pt x="273441" y="117301"/>
                    <a:pt x="269346" y="121302"/>
                    <a:pt x="263292" y="121302"/>
                  </a:cubicBezTo>
                  <a:lnTo>
                    <a:pt x="121482" y="121302"/>
                  </a:lnTo>
                  <a:cubicBezTo>
                    <a:pt x="115429" y="121302"/>
                    <a:pt x="111423" y="117301"/>
                    <a:pt x="111423" y="111255"/>
                  </a:cubicBezTo>
                  <a:cubicBezTo>
                    <a:pt x="111423" y="105121"/>
                    <a:pt x="115429" y="101120"/>
                    <a:pt x="121482" y="101120"/>
                  </a:cubicBezTo>
                  <a:close/>
                  <a:moveTo>
                    <a:pt x="70835" y="101120"/>
                  </a:moveTo>
                  <a:lnTo>
                    <a:pt x="81003" y="101120"/>
                  </a:lnTo>
                  <a:cubicBezTo>
                    <a:pt x="87068" y="101120"/>
                    <a:pt x="91171" y="105121"/>
                    <a:pt x="91171" y="111255"/>
                  </a:cubicBezTo>
                  <a:cubicBezTo>
                    <a:pt x="91171" y="117301"/>
                    <a:pt x="87068" y="121302"/>
                    <a:pt x="81003" y="121302"/>
                  </a:cubicBezTo>
                  <a:lnTo>
                    <a:pt x="70835" y="121302"/>
                  </a:lnTo>
                  <a:cubicBezTo>
                    <a:pt x="64770" y="121302"/>
                    <a:pt x="60757" y="117301"/>
                    <a:pt x="60757" y="111255"/>
                  </a:cubicBezTo>
                  <a:cubicBezTo>
                    <a:pt x="60757" y="105121"/>
                    <a:pt x="64770" y="101120"/>
                    <a:pt x="70835" y="101120"/>
                  </a:cubicBezTo>
                  <a:close/>
                  <a:moveTo>
                    <a:pt x="425318" y="71833"/>
                  </a:moveTo>
                  <a:cubicBezTo>
                    <a:pt x="382595" y="76543"/>
                    <a:pt x="348772" y="110577"/>
                    <a:pt x="344678" y="153142"/>
                  </a:cubicBezTo>
                  <a:cubicBezTo>
                    <a:pt x="344678" y="153409"/>
                    <a:pt x="344678" y="153675"/>
                    <a:pt x="344589" y="153942"/>
                  </a:cubicBezTo>
                  <a:cubicBezTo>
                    <a:pt x="344500" y="155097"/>
                    <a:pt x="344411" y="156252"/>
                    <a:pt x="344411" y="157318"/>
                  </a:cubicBezTo>
                  <a:cubicBezTo>
                    <a:pt x="344322" y="158829"/>
                    <a:pt x="344233" y="160340"/>
                    <a:pt x="344233" y="161850"/>
                  </a:cubicBezTo>
                  <a:lnTo>
                    <a:pt x="425318" y="161850"/>
                  </a:lnTo>
                  <a:close/>
                  <a:moveTo>
                    <a:pt x="444543" y="71300"/>
                  </a:moveTo>
                  <a:lnTo>
                    <a:pt x="444543" y="182022"/>
                  </a:lnTo>
                  <a:lnTo>
                    <a:pt x="346547" y="182022"/>
                  </a:lnTo>
                  <a:cubicBezTo>
                    <a:pt x="355626" y="222721"/>
                    <a:pt x="391762" y="252845"/>
                    <a:pt x="435376" y="252845"/>
                  </a:cubicBezTo>
                  <a:cubicBezTo>
                    <a:pt x="486021" y="252845"/>
                    <a:pt x="526519" y="212324"/>
                    <a:pt x="526519" y="161850"/>
                  </a:cubicBezTo>
                  <a:cubicBezTo>
                    <a:pt x="526519" y="114309"/>
                    <a:pt x="490827" y="75743"/>
                    <a:pt x="444543" y="71300"/>
                  </a:cubicBezTo>
                  <a:close/>
                  <a:moveTo>
                    <a:pt x="243085" y="60686"/>
                  </a:moveTo>
                  <a:lnTo>
                    <a:pt x="263293" y="60686"/>
                  </a:lnTo>
                  <a:cubicBezTo>
                    <a:pt x="269347" y="60686"/>
                    <a:pt x="273442" y="64687"/>
                    <a:pt x="273442" y="70821"/>
                  </a:cubicBezTo>
                  <a:cubicBezTo>
                    <a:pt x="273442" y="76867"/>
                    <a:pt x="269347" y="80868"/>
                    <a:pt x="263293" y="80868"/>
                  </a:cubicBezTo>
                  <a:lnTo>
                    <a:pt x="243085" y="80868"/>
                  </a:lnTo>
                  <a:cubicBezTo>
                    <a:pt x="236943" y="80868"/>
                    <a:pt x="232937" y="76867"/>
                    <a:pt x="232937" y="70821"/>
                  </a:cubicBezTo>
                  <a:cubicBezTo>
                    <a:pt x="232937" y="64687"/>
                    <a:pt x="236943" y="60686"/>
                    <a:pt x="243085" y="60686"/>
                  </a:cubicBezTo>
                  <a:close/>
                  <a:moveTo>
                    <a:pt x="70815" y="60686"/>
                  </a:moveTo>
                  <a:lnTo>
                    <a:pt x="202555" y="60686"/>
                  </a:lnTo>
                  <a:cubicBezTo>
                    <a:pt x="208608" y="60686"/>
                    <a:pt x="212614" y="64687"/>
                    <a:pt x="212614" y="70821"/>
                  </a:cubicBezTo>
                  <a:cubicBezTo>
                    <a:pt x="212614" y="76867"/>
                    <a:pt x="208608" y="80868"/>
                    <a:pt x="202555" y="80868"/>
                  </a:cubicBezTo>
                  <a:lnTo>
                    <a:pt x="70815" y="80868"/>
                  </a:lnTo>
                  <a:cubicBezTo>
                    <a:pt x="64762" y="80868"/>
                    <a:pt x="60757" y="76867"/>
                    <a:pt x="60757" y="70821"/>
                  </a:cubicBezTo>
                  <a:cubicBezTo>
                    <a:pt x="60757" y="64687"/>
                    <a:pt x="64762" y="60686"/>
                    <a:pt x="70815" y="60686"/>
                  </a:cubicBezTo>
                  <a:close/>
                  <a:moveTo>
                    <a:pt x="434397" y="50595"/>
                  </a:moveTo>
                  <a:lnTo>
                    <a:pt x="444543" y="50595"/>
                  </a:lnTo>
                  <a:lnTo>
                    <a:pt x="444543" y="50950"/>
                  </a:lnTo>
                  <a:cubicBezTo>
                    <a:pt x="502042" y="55571"/>
                    <a:pt x="546812" y="103201"/>
                    <a:pt x="546812" y="161850"/>
                  </a:cubicBezTo>
                  <a:cubicBezTo>
                    <a:pt x="546812" y="223521"/>
                    <a:pt x="497146" y="273017"/>
                    <a:pt x="435376" y="273017"/>
                  </a:cubicBezTo>
                  <a:cubicBezTo>
                    <a:pt x="380548" y="273017"/>
                    <a:pt x="335332" y="234007"/>
                    <a:pt x="325808" y="182022"/>
                  </a:cubicBezTo>
                  <a:lnTo>
                    <a:pt x="325007" y="182022"/>
                  </a:lnTo>
                  <a:lnTo>
                    <a:pt x="324028" y="172958"/>
                  </a:lnTo>
                  <a:cubicBezTo>
                    <a:pt x="324028" y="168871"/>
                    <a:pt x="323049" y="165849"/>
                    <a:pt x="323049" y="161850"/>
                  </a:cubicBezTo>
                  <a:cubicBezTo>
                    <a:pt x="323049" y="100180"/>
                    <a:pt x="372626" y="50595"/>
                    <a:pt x="434397" y="50595"/>
                  </a:cubicBezTo>
                  <a:close/>
                  <a:moveTo>
                    <a:pt x="50644" y="20262"/>
                  </a:moveTo>
                  <a:cubicBezTo>
                    <a:pt x="44591" y="20262"/>
                    <a:pt x="40497" y="24261"/>
                    <a:pt x="40497" y="30303"/>
                  </a:cubicBezTo>
                  <a:lnTo>
                    <a:pt x="40497" y="363997"/>
                  </a:lnTo>
                  <a:lnTo>
                    <a:pt x="222780" y="363997"/>
                  </a:lnTo>
                  <a:cubicBezTo>
                    <a:pt x="228832" y="363997"/>
                    <a:pt x="232927" y="368085"/>
                    <a:pt x="232927" y="374128"/>
                  </a:cubicBezTo>
                  <a:lnTo>
                    <a:pt x="232927" y="384259"/>
                  </a:lnTo>
                  <a:lnTo>
                    <a:pt x="374712" y="384259"/>
                  </a:lnTo>
                  <a:lnTo>
                    <a:pt x="374712" y="374128"/>
                  </a:lnTo>
                  <a:cubicBezTo>
                    <a:pt x="374712" y="368085"/>
                    <a:pt x="378718" y="363997"/>
                    <a:pt x="384859" y="363997"/>
                  </a:cubicBezTo>
                  <a:lnTo>
                    <a:pt x="567142" y="363997"/>
                  </a:lnTo>
                  <a:lnTo>
                    <a:pt x="567142" y="30303"/>
                  </a:lnTo>
                  <a:cubicBezTo>
                    <a:pt x="567142" y="24261"/>
                    <a:pt x="563048" y="20262"/>
                    <a:pt x="556995" y="20262"/>
                  </a:cubicBezTo>
                  <a:close/>
                  <a:moveTo>
                    <a:pt x="50644" y="0"/>
                  </a:moveTo>
                  <a:lnTo>
                    <a:pt x="556995" y="0"/>
                  </a:lnTo>
                  <a:cubicBezTo>
                    <a:pt x="574173" y="0"/>
                    <a:pt x="587346" y="13152"/>
                    <a:pt x="587346" y="30303"/>
                  </a:cubicBezTo>
                  <a:lnTo>
                    <a:pt x="587346" y="363997"/>
                  </a:lnTo>
                  <a:lnTo>
                    <a:pt x="597493" y="363997"/>
                  </a:lnTo>
                  <a:cubicBezTo>
                    <a:pt x="603545" y="363997"/>
                    <a:pt x="607639" y="368085"/>
                    <a:pt x="607639" y="374128"/>
                  </a:cubicBezTo>
                  <a:lnTo>
                    <a:pt x="607639" y="404432"/>
                  </a:lnTo>
                  <a:cubicBezTo>
                    <a:pt x="607639" y="421672"/>
                    <a:pt x="594466" y="434824"/>
                    <a:pt x="577199" y="434824"/>
                  </a:cubicBezTo>
                  <a:lnTo>
                    <a:pt x="30351" y="434824"/>
                  </a:lnTo>
                  <a:cubicBezTo>
                    <a:pt x="13173" y="434824"/>
                    <a:pt x="0" y="421672"/>
                    <a:pt x="0" y="404432"/>
                  </a:cubicBezTo>
                  <a:lnTo>
                    <a:pt x="0" y="374128"/>
                  </a:lnTo>
                  <a:cubicBezTo>
                    <a:pt x="0" y="368085"/>
                    <a:pt x="4094" y="363997"/>
                    <a:pt x="10146" y="363997"/>
                  </a:cubicBezTo>
                  <a:lnTo>
                    <a:pt x="20293" y="363997"/>
                  </a:lnTo>
                  <a:lnTo>
                    <a:pt x="20293" y="30303"/>
                  </a:lnTo>
                  <a:cubicBezTo>
                    <a:pt x="20293" y="13152"/>
                    <a:pt x="33377" y="0"/>
                    <a:pt x="506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4" name="îṥļíḋé">
              <a:extLst>
                <a:ext uri="{FF2B5EF4-FFF2-40B4-BE49-F238E27FC236}">
                  <a16:creationId xmlns:a16="http://schemas.microsoft.com/office/drawing/2014/main" id="{A5ED3646-1E02-4AB0-8272-EEF3F5D51457}"/>
                </a:ext>
              </a:extLst>
            </p:cNvPr>
            <p:cNvSpPr/>
            <p:nvPr/>
          </p:nvSpPr>
          <p:spPr bwMode="auto">
            <a:xfrm>
              <a:off x="7404296" y="2763125"/>
              <a:ext cx="514827" cy="371518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5" name="ï$ľidé">
              <a:extLst>
                <a:ext uri="{FF2B5EF4-FFF2-40B4-BE49-F238E27FC236}">
                  <a16:creationId xmlns:a16="http://schemas.microsoft.com/office/drawing/2014/main" id="{52BBE668-6A1F-4184-B6CA-B9DA60AFFB4E}"/>
                </a:ext>
              </a:extLst>
            </p:cNvPr>
            <p:cNvSpPr/>
            <p:nvPr/>
          </p:nvSpPr>
          <p:spPr bwMode="auto">
            <a:xfrm>
              <a:off x="6014369" y="5359838"/>
              <a:ext cx="2940342" cy="607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46" name="iśľîḑè">
              <a:extLst>
                <a:ext uri="{FF2B5EF4-FFF2-40B4-BE49-F238E27FC236}">
                  <a16:creationId xmlns:a16="http://schemas.microsoft.com/office/drawing/2014/main" id="{1AC0C468-3EBA-4977-B37A-DDE0F9BA621E}"/>
                </a:ext>
              </a:extLst>
            </p:cNvPr>
            <p:cNvSpPr txBox="1"/>
            <p:nvPr/>
          </p:nvSpPr>
          <p:spPr bwMode="auto">
            <a:xfrm>
              <a:off x="6014369" y="4943646"/>
              <a:ext cx="3691440" cy="4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altLang="zh-CN" sz="2000" b="1" i="1" dirty="0"/>
                <a:t>Text here</a:t>
              </a:r>
              <a:endParaRPr lang="zh-CN" altLang="en-US" sz="2000" b="1" i="1" dirty="0"/>
            </a:p>
          </p:txBody>
        </p:sp>
        <p:sp>
          <p:nvSpPr>
            <p:cNvPr id="47" name="íŝľîḓê">
              <a:extLst>
                <a:ext uri="{FF2B5EF4-FFF2-40B4-BE49-F238E27FC236}">
                  <a16:creationId xmlns:a16="http://schemas.microsoft.com/office/drawing/2014/main" id="{766F2B96-2414-4E9D-868F-A2CC52134A62}"/>
                </a:ext>
              </a:extLst>
            </p:cNvPr>
            <p:cNvSpPr/>
            <p:nvPr/>
          </p:nvSpPr>
          <p:spPr bwMode="auto">
            <a:xfrm>
              <a:off x="7238556" y="3830481"/>
              <a:ext cx="2693942" cy="607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48" name="iSľîḑê">
              <a:extLst>
                <a:ext uri="{FF2B5EF4-FFF2-40B4-BE49-F238E27FC236}">
                  <a16:creationId xmlns:a16="http://schemas.microsoft.com/office/drawing/2014/main" id="{933FD6F9-7D14-4EE2-9450-D42F318385A5}"/>
                </a:ext>
              </a:extLst>
            </p:cNvPr>
            <p:cNvSpPr txBox="1"/>
            <p:nvPr/>
          </p:nvSpPr>
          <p:spPr bwMode="auto">
            <a:xfrm>
              <a:off x="7238556" y="3414288"/>
              <a:ext cx="3691440" cy="4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altLang="zh-CN" sz="2000" b="1" i="1" dirty="0"/>
                <a:t>Text here</a:t>
              </a:r>
              <a:endParaRPr lang="zh-CN" altLang="en-US" sz="2000" b="1" i="1" dirty="0"/>
            </a:p>
          </p:txBody>
        </p:sp>
        <p:sp>
          <p:nvSpPr>
            <p:cNvPr id="49" name="iş1iďé">
              <a:extLst>
                <a:ext uri="{FF2B5EF4-FFF2-40B4-BE49-F238E27FC236}">
                  <a16:creationId xmlns:a16="http://schemas.microsoft.com/office/drawing/2014/main" id="{20A858D7-491E-4315-9450-C7EBE452DFB2}"/>
                </a:ext>
              </a:extLst>
            </p:cNvPr>
            <p:cNvSpPr/>
            <p:nvPr/>
          </p:nvSpPr>
          <p:spPr bwMode="auto">
            <a:xfrm>
              <a:off x="1607066" y="3223013"/>
              <a:ext cx="3147162" cy="607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/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50" name="íṣ1ïḓé">
              <a:extLst>
                <a:ext uri="{FF2B5EF4-FFF2-40B4-BE49-F238E27FC236}">
                  <a16:creationId xmlns:a16="http://schemas.microsoft.com/office/drawing/2014/main" id="{CE11CB46-CD1B-4D57-9CDB-4064E9CB6F20}"/>
                </a:ext>
              </a:extLst>
            </p:cNvPr>
            <p:cNvSpPr txBox="1"/>
            <p:nvPr/>
          </p:nvSpPr>
          <p:spPr bwMode="auto">
            <a:xfrm>
              <a:off x="1062788" y="2806820"/>
              <a:ext cx="3691440" cy="4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r" eaLnBrk="1" hangingPunct="1">
                <a:spcBef>
                  <a:spcPct val="0"/>
                </a:spcBef>
              </a:pPr>
              <a:r>
                <a:rPr lang="en-US" altLang="zh-CN" sz="2000" b="1" i="1" dirty="0"/>
                <a:t>Text here</a:t>
              </a:r>
              <a:endParaRPr lang="zh-CN" altLang="en-US" sz="2000" b="1" i="1" dirty="0"/>
            </a:p>
          </p:txBody>
        </p:sp>
        <p:sp>
          <p:nvSpPr>
            <p:cNvPr id="51" name="îslidè">
              <a:extLst>
                <a:ext uri="{FF2B5EF4-FFF2-40B4-BE49-F238E27FC236}">
                  <a16:creationId xmlns:a16="http://schemas.microsoft.com/office/drawing/2014/main" id="{45F2844A-6C49-4531-AECD-C2D58B742736}"/>
                </a:ext>
              </a:extLst>
            </p:cNvPr>
            <p:cNvSpPr/>
            <p:nvPr/>
          </p:nvSpPr>
          <p:spPr bwMode="auto">
            <a:xfrm>
              <a:off x="2908507" y="1614773"/>
              <a:ext cx="3245298" cy="607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/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52" name="isḷîdê">
              <a:extLst>
                <a:ext uri="{FF2B5EF4-FFF2-40B4-BE49-F238E27FC236}">
                  <a16:creationId xmlns:a16="http://schemas.microsoft.com/office/drawing/2014/main" id="{E496E329-25B5-4258-8984-193A35DCFF47}"/>
                </a:ext>
              </a:extLst>
            </p:cNvPr>
            <p:cNvSpPr txBox="1"/>
            <p:nvPr/>
          </p:nvSpPr>
          <p:spPr bwMode="auto">
            <a:xfrm>
              <a:off x="2462366" y="1198581"/>
              <a:ext cx="3691440" cy="4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r" eaLnBrk="1" hangingPunct="1">
                <a:spcBef>
                  <a:spcPct val="0"/>
                </a:spcBef>
              </a:pPr>
              <a:r>
                <a:rPr lang="en-US" altLang="zh-CN" sz="2000" b="1" i="1" dirty="0"/>
                <a:t>Text here</a:t>
              </a:r>
              <a:endParaRPr lang="zh-CN" altLang="en-US" sz="2000" b="1" i="1" dirty="0"/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04" y="6195674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D:\浙大微讯设\一点绿\一点绿\IMG_8446-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5605"/>
            <a:ext cx="12180818" cy="81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830306" y="72008"/>
            <a:ext cx="1944216" cy="0"/>
          </a:xfrm>
          <a:prstGeom prst="line">
            <a:avLst/>
          </a:prstGeom>
          <a:ln w="1968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2108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063552" y="0"/>
            <a:ext cx="8140396" cy="3268772"/>
            <a:chOff x="662427" y="1352023"/>
            <a:chExt cx="10853862" cy="4358362"/>
          </a:xfrm>
        </p:grpSpPr>
        <p:sp>
          <p:nvSpPr>
            <p:cNvPr id="12" name="îş1îde"/>
            <p:cNvSpPr/>
            <p:nvPr/>
          </p:nvSpPr>
          <p:spPr bwMode="auto">
            <a:xfrm>
              <a:off x="5749818" y="4264369"/>
              <a:ext cx="692363" cy="729334"/>
            </a:xfrm>
            <a:custGeom>
              <a:avLst/>
              <a:gdLst>
                <a:gd name="connsiteX0" fmla="*/ 453958 w 575056"/>
                <a:gd name="connsiteY0" fmla="*/ 417279 h 605763"/>
                <a:gd name="connsiteX1" fmla="*/ 449282 w 575056"/>
                <a:gd name="connsiteY1" fmla="*/ 421947 h 605763"/>
                <a:gd name="connsiteX2" fmla="*/ 449282 w 575056"/>
                <a:gd name="connsiteY2" fmla="*/ 427176 h 605763"/>
                <a:gd name="connsiteX3" fmla="*/ 444325 w 575056"/>
                <a:gd name="connsiteY3" fmla="*/ 433991 h 605763"/>
                <a:gd name="connsiteX4" fmla="*/ 424218 w 575056"/>
                <a:gd name="connsiteY4" fmla="*/ 459387 h 605763"/>
                <a:gd name="connsiteX5" fmla="*/ 438995 w 575056"/>
                <a:gd name="connsiteY5" fmla="*/ 484316 h 605763"/>
                <a:gd name="connsiteX6" fmla="*/ 457419 w 575056"/>
                <a:gd name="connsiteY6" fmla="*/ 492532 h 605763"/>
                <a:gd name="connsiteX7" fmla="*/ 464152 w 575056"/>
                <a:gd name="connsiteY7" fmla="*/ 496454 h 605763"/>
                <a:gd name="connsiteX8" fmla="*/ 461908 w 575056"/>
                <a:gd name="connsiteY8" fmla="*/ 512513 h 605763"/>
                <a:gd name="connsiteX9" fmla="*/ 450030 w 575056"/>
                <a:gd name="connsiteY9" fmla="*/ 514007 h 605763"/>
                <a:gd name="connsiteX10" fmla="*/ 432074 w 575056"/>
                <a:gd name="connsiteY10" fmla="*/ 508685 h 605763"/>
                <a:gd name="connsiteX11" fmla="*/ 426650 w 575056"/>
                <a:gd name="connsiteY11" fmla="*/ 511019 h 605763"/>
                <a:gd name="connsiteX12" fmla="*/ 423844 w 575056"/>
                <a:gd name="connsiteY12" fmla="*/ 520356 h 605763"/>
                <a:gd name="connsiteX13" fmla="*/ 427117 w 575056"/>
                <a:gd name="connsiteY13" fmla="*/ 527638 h 605763"/>
                <a:gd name="connsiteX14" fmla="*/ 443297 w 575056"/>
                <a:gd name="connsiteY14" fmla="*/ 532213 h 605763"/>
                <a:gd name="connsiteX15" fmla="*/ 447973 w 575056"/>
                <a:gd name="connsiteY15" fmla="*/ 537722 h 605763"/>
                <a:gd name="connsiteX16" fmla="*/ 447973 w 575056"/>
                <a:gd name="connsiteY16" fmla="*/ 543884 h 605763"/>
                <a:gd name="connsiteX17" fmla="*/ 451901 w 575056"/>
                <a:gd name="connsiteY17" fmla="*/ 547992 h 605763"/>
                <a:gd name="connsiteX18" fmla="*/ 461066 w 575056"/>
                <a:gd name="connsiteY18" fmla="*/ 547992 h 605763"/>
                <a:gd name="connsiteX19" fmla="*/ 464807 w 575056"/>
                <a:gd name="connsiteY19" fmla="*/ 544071 h 605763"/>
                <a:gd name="connsiteX20" fmla="*/ 464807 w 575056"/>
                <a:gd name="connsiteY20" fmla="*/ 535574 h 605763"/>
                <a:gd name="connsiteX21" fmla="*/ 468641 w 575056"/>
                <a:gd name="connsiteY21" fmla="*/ 530439 h 605763"/>
                <a:gd name="connsiteX22" fmla="*/ 484634 w 575056"/>
                <a:gd name="connsiteY22" fmla="*/ 520262 h 605763"/>
                <a:gd name="connsiteX23" fmla="*/ 475468 w 575056"/>
                <a:gd name="connsiteY23" fmla="*/ 476847 h 605763"/>
                <a:gd name="connsiteX24" fmla="*/ 459570 w 575056"/>
                <a:gd name="connsiteY24" fmla="*/ 469564 h 605763"/>
                <a:gd name="connsiteX25" fmla="*/ 450778 w 575056"/>
                <a:gd name="connsiteY25" fmla="*/ 464616 h 605763"/>
                <a:gd name="connsiteX26" fmla="*/ 452649 w 575056"/>
                <a:gd name="connsiteY26" fmla="*/ 451077 h 605763"/>
                <a:gd name="connsiteX27" fmla="*/ 458073 w 575056"/>
                <a:gd name="connsiteY27" fmla="*/ 449957 h 605763"/>
                <a:gd name="connsiteX28" fmla="*/ 478274 w 575056"/>
                <a:gd name="connsiteY28" fmla="*/ 453878 h 605763"/>
                <a:gd name="connsiteX29" fmla="*/ 483605 w 575056"/>
                <a:gd name="connsiteY29" fmla="*/ 451638 h 605763"/>
                <a:gd name="connsiteX30" fmla="*/ 486691 w 575056"/>
                <a:gd name="connsiteY30" fmla="*/ 441087 h 605763"/>
                <a:gd name="connsiteX31" fmla="*/ 484353 w 575056"/>
                <a:gd name="connsiteY31" fmla="*/ 436139 h 605763"/>
                <a:gd name="connsiteX32" fmla="*/ 471634 w 575056"/>
                <a:gd name="connsiteY32" fmla="*/ 432217 h 605763"/>
                <a:gd name="connsiteX33" fmla="*/ 465742 w 575056"/>
                <a:gd name="connsiteY33" fmla="*/ 425495 h 605763"/>
                <a:gd name="connsiteX34" fmla="*/ 457512 w 575056"/>
                <a:gd name="connsiteY34" fmla="*/ 417279 h 605763"/>
                <a:gd name="connsiteX35" fmla="*/ 456624 w 575056"/>
                <a:gd name="connsiteY35" fmla="*/ 359765 h 605763"/>
                <a:gd name="connsiteX36" fmla="*/ 467800 w 575056"/>
                <a:gd name="connsiteY36" fmla="*/ 365647 h 605763"/>
                <a:gd name="connsiteX37" fmla="*/ 485195 w 575056"/>
                <a:gd name="connsiteY37" fmla="*/ 387215 h 605763"/>
                <a:gd name="connsiteX38" fmla="*/ 489684 w 575056"/>
                <a:gd name="connsiteY38" fmla="*/ 388708 h 605763"/>
                <a:gd name="connsiteX39" fmla="*/ 516805 w 575056"/>
                <a:gd name="connsiteY39" fmla="*/ 381332 h 605763"/>
                <a:gd name="connsiteX40" fmla="*/ 534762 w 575056"/>
                <a:gd name="connsiteY40" fmla="*/ 394310 h 605763"/>
                <a:gd name="connsiteX41" fmla="*/ 536258 w 575056"/>
                <a:gd name="connsiteY41" fmla="*/ 422320 h 605763"/>
                <a:gd name="connsiteX42" fmla="*/ 538877 w 575056"/>
                <a:gd name="connsiteY42" fmla="*/ 425868 h 605763"/>
                <a:gd name="connsiteX43" fmla="*/ 564502 w 575056"/>
                <a:gd name="connsiteY43" fmla="*/ 435485 h 605763"/>
                <a:gd name="connsiteX44" fmla="*/ 571890 w 575056"/>
                <a:gd name="connsiteY44" fmla="*/ 457146 h 605763"/>
                <a:gd name="connsiteX45" fmla="*/ 556926 w 575056"/>
                <a:gd name="connsiteY45" fmla="*/ 480021 h 605763"/>
                <a:gd name="connsiteX46" fmla="*/ 556926 w 575056"/>
                <a:gd name="connsiteY46" fmla="*/ 484690 h 605763"/>
                <a:gd name="connsiteX47" fmla="*/ 572358 w 575056"/>
                <a:gd name="connsiteY47" fmla="*/ 508031 h 605763"/>
                <a:gd name="connsiteX48" fmla="*/ 565531 w 575056"/>
                <a:gd name="connsiteY48" fmla="*/ 529132 h 605763"/>
                <a:gd name="connsiteX49" fmla="*/ 539625 w 575056"/>
                <a:gd name="connsiteY49" fmla="*/ 539029 h 605763"/>
                <a:gd name="connsiteX50" fmla="*/ 536726 w 575056"/>
                <a:gd name="connsiteY50" fmla="*/ 542764 h 605763"/>
                <a:gd name="connsiteX51" fmla="*/ 535323 w 575056"/>
                <a:gd name="connsiteY51" fmla="*/ 571054 h 605763"/>
                <a:gd name="connsiteX52" fmla="*/ 517554 w 575056"/>
                <a:gd name="connsiteY52" fmla="*/ 583845 h 605763"/>
                <a:gd name="connsiteX53" fmla="*/ 490058 w 575056"/>
                <a:gd name="connsiteY53" fmla="*/ 576563 h 605763"/>
                <a:gd name="connsiteX54" fmla="*/ 486130 w 575056"/>
                <a:gd name="connsiteY54" fmla="*/ 577870 h 605763"/>
                <a:gd name="connsiteX55" fmla="*/ 468548 w 575056"/>
                <a:gd name="connsiteY55" fmla="*/ 599811 h 605763"/>
                <a:gd name="connsiteX56" fmla="*/ 446196 w 575056"/>
                <a:gd name="connsiteY56" fmla="*/ 599811 h 605763"/>
                <a:gd name="connsiteX57" fmla="*/ 428520 w 575056"/>
                <a:gd name="connsiteY57" fmla="*/ 578056 h 605763"/>
                <a:gd name="connsiteX58" fmla="*/ 424499 w 575056"/>
                <a:gd name="connsiteY58" fmla="*/ 576749 h 605763"/>
                <a:gd name="connsiteX59" fmla="*/ 398032 w 575056"/>
                <a:gd name="connsiteY59" fmla="*/ 584125 h 605763"/>
                <a:gd name="connsiteX60" fmla="*/ 379140 w 575056"/>
                <a:gd name="connsiteY60" fmla="*/ 570307 h 605763"/>
                <a:gd name="connsiteX61" fmla="*/ 377737 w 575056"/>
                <a:gd name="connsiteY61" fmla="*/ 543324 h 605763"/>
                <a:gd name="connsiteX62" fmla="*/ 375119 w 575056"/>
                <a:gd name="connsiteY62" fmla="*/ 539683 h 605763"/>
                <a:gd name="connsiteX63" fmla="*/ 348278 w 575056"/>
                <a:gd name="connsiteY63" fmla="*/ 529506 h 605763"/>
                <a:gd name="connsiteX64" fmla="*/ 341544 w 575056"/>
                <a:gd name="connsiteY64" fmla="*/ 509338 h 605763"/>
                <a:gd name="connsiteX65" fmla="*/ 357163 w 575056"/>
                <a:gd name="connsiteY65" fmla="*/ 485250 h 605763"/>
                <a:gd name="connsiteX66" fmla="*/ 357163 w 575056"/>
                <a:gd name="connsiteY66" fmla="*/ 480581 h 605763"/>
                <a:gd name="connsiteX67" fmla="*/ 341731 w 575056"/>
                <a:gd name="connsiteY67" fmla="*/ 457146 h 605763"/>
                <a:gd name="connsiteX68" fmla="*/ 348278 w 575056"/>
                <a:gd name="connsiteY68" fmla="*/ 436326 h 605763"/>
                <a:gd name="connsiteX69" fmla="*/ 374745 w 575056"/>
                <a:gd name="connsiteY69" fmla="*/ 426149 h 605763"/>
                <a:gd name="connsiteX70" fmla="*/ 377363 w 575056"/>
                <a:gd name="connsiteY70" fmla="*/ 422507 h 605763"/>
                <a:gd name="connsiteX71" fmla="*/ 378766 w 575056"/>
                <a:gd name="connsiteY71" fmla="*/ 394310 h 605763"/>
                <a:gd name="connsiteX72" fmla="*/ 399061 w 575056"/>
                <a:gd name="connsiteY72" fmla="*/ 382173 h 605763"/>
                <a:gd name="connsiteX73" fmla="*/ 423096 w 575056"/>
                <a:gd name="connsiteY73" fmla="*/ 388708 h 605763"/>
                <a:gd name="connsiteX74" fmla="*/ 428333 w 575056"/>
                <a:gd name="connsiteY74" fmla="*/ 387028 h 605763"/>
                <a:gd name="connsiteX75" fmla="*/ 445448 w 575056"/>
                <a:gd name="connsiteY75" fmla="*/ 365647 h 605763"/>
                <a:gd name="connsiteX76" fmla="*/ 456624 w 575056"/>
                <a:gd name="connsiteY76" fmla="*/ 359765 h 605763"/>
                <a:gd name="connsiteX77" fmla="*/ 148407 w 575056"/>
                <a:gd name="connsiteY77" fmla="*/ 316806 h 605763"/>
                <a:gd name="connsiteX78" fmla="*/ 191516 w 575056"/>
                <a:gd name="connsiteY78" fmla="*/ 452923 h 605763"/>
                <a:gd name="connsiteX79" fmla="*/ 197408 w 575056"/>
                <a:gd name="connsiteY79" fmla="*/ 471315 h 605763"/>
                <a:gd name="connsiteX80" fmla="*/ 216765 w 575056"/>
                <a:gd name="connsiteY80" fmla="*/ 416700 h 605763"/>
                <a:gd name="connsiteX81" fmla="*/ 228361 w 575056"/>
                <a:gd name="connsiteY81" fmla="*/ 351909 h 605763"/>
                <a:gd name="connsiteX82" fmla="*/ 228454 w 575056"/>
                <a:gd name="connsiteY82" fmla="*/ 351909 h 605763"/>
                <a:gd name="connsiteX83" fmla="*/ 228548 w 575056"/>
                <a:gd name="connsiteY83" fmla="*/ 351909 h 605763"/>
                <a:gd name="connsiteX84" fmla="*/ 228735 w 575056"/>
                <a:gd name="connsiteY84" fmla="*/ 351909 h 605763"/>
                <a:gd name="connsiteX85" fmla="*/ 228828 w 575056"/>
                <a:gd name="connsiteY85" fmla="*/ 351909 h 605763"/>
                <a:gd name="connsiteX86" fmla="*/ 240424 w 575056"/>
                <a:gd name="connsiteY86" fmla="*/ 416700 h 605763"/>
                <a:gd name="connsiteX87" fmla="*/ 259781 w 575056"/>
                <a:gd name="connsiteY87" fmla="*/ 471315 h 605763"/>
                <a:gd name="connsiteX88" fmla="*/ 265579 w 575056"/>
                <a:gd name="connsiteY88" fmla="*/ 452923 h 605763"/>
                <a:gd name="connsiteX89" fmla="*/ 308782 w 575056"/>
                <a:gd name="connsiteY89" fmla="*/ 316806 h 605763"/>
                <a:gd name="connsiteX90" fmla="*/ 380975 w 575056"/>
                <a:gd name="connsiteY90" fmla="*/ 353216 h 605763"/>
                <a:gd name="connsiteX91" fmla="*/ 349648 w 575056"/>
                <a:gd name="connsiteY91" fmla="*/ 392053 h 605763"/>
                <a:gd name="connsiteX92" fmla="*/ 348900 w 575056"/>
                <a:gd name="connsiteY92" fmla="*/ 404470 h 605763"/>
                <a:gd name="connsiteX93" fmla="*/ 337678 w 575056"/>
                <a:gd name="connsiteY93" fmla="*/ 408858 h 605763"/>
                <a:gd name="connsiteX94" fmla="*/ 311868 w 575056"/>
                <a:gd name="connsiteY94" fmla="*/ 435745 h 605763"/>
                <a:gd name="connsiteX95" fmla="*/ 317199 w 575056"/>
                <a:gd name="connsiteY95" fmla="*/ 472809 h 605763"/>
                <a:gd name="connsiteX96" fmla="*/ 323745 w 575056"/>
                <a:gd name="connsiteY96" fmla="*/ 482798 h 605763"/>
                <a:gd name="connsiteX97" fmla="*/ 316825 w 575056"/>
                <a:gd name="connsiteY97" fmla="*/ 493441 h 605763"/>
                <a:gd name="connsiteX98" fmla="*/ 311494 w 575056"/>
                <a:gd name="connsiteY98" fmla="*/ 527797 h 605763"/>
                <a:gd name="connsiteX99" fmla="*/ 228828 w 575056"/>
                <a:gd name="connsiteY99" fmla="*/ 527797 h 605763"/>
                <a:gd name="connsiteX100" fmla="*/ 228361 w 575056"/>
                <a:gd name="connsiteY100" fmla="*/ 527797 h 605763"/>
                <a:gd name="connsiteX101" fmla="*/ 0 w 575056"/>
                <a:gd name="connsiteY101" fmla="*/ 527797 h 605763"/>
                <a:gd name="connsiteX102" fmla="*/ 59007 w 575056"/>
                <a:gd name="connsiteY102" fmla="*/ 360031 h 605763"/>
                <a:gd name="connsiteX103" fmla="*/ 148407 w 575056"/>
                <a:gd name="connsiteY103" fmla="*/ 316806 h 605763"/>
                <a:gd name="connsiteX104" fmla="*/ 220509 w 575056"/>
                <a:gd name="connsiteY104" fmla="*/ 398 h 605763"/>
                <a:gd name="connsiteX105" fmla="*/ 278852 w 575056"/>
                <a:gd name="connsiteY105" fmla="*/ 12725 h 605763"/>
                <a:gd name="connsiteX106" fmla="*/ 307275 w 575056"/>
                <a:gd name="connsiteY106" fmla="*/ 39153 h 605763"/>
                <a:gd name="connsiteX107" fmla="*/ 338410 w 575056"/>
                <a:gd name="connsiteY107" fmla="*/ 138139 h 605763"/>
                <a:gd name="connsiteX108" fmla="*/ 334296 w 575056"/>
                <a:gd name="connsiteY108" fmla="*/ 153361 h 605763"/>
                <a:gd name="connsiteX109" fmla="*/ 344394 w 575056"/>
                <a:gd name="connsiteY109" fmla="*/ 194823 h 605763"/>
                <a:gd name="connsiteX110" fmla="*/ 324199 w 575056"/>
                <a:gd name="connsiteY110" fmla="*/ 229748 h 605763"/>
                <a:gd name="connsiteX111" fmla="*/ 253514 w 575056"/>
                <a:gd name="connsiteY111" fmla="*/ 316968 h 605763"/>
                <a:gd name="connsiteX112" fmla="*/ 201809 w 575056"/>
                <a:gd name="connsiteY112" fmla="*/ 317062 h 605763"/>
                <a:gd name="connsiteX113" fmla="*/ 131218 w 575056"/>
                <a:gd name="connsiteY113" fmla="*/ 229748 h 605763"/>
                <a:gd name="connsiteX114" fmla="*/ 111303 w 575056"/>
                <a:gd name="connsiteY114" fmla="*/ 194823 h 605763"/>
                <a:gd name="connsiteX115" fmla="*/ 121401 w 575056"/>
                <a:gd name="connsiteY115" fmla="*/ 153361 h 605763"/>
                <a:gd name="connsiteX116" fmla="*/ 117287 w 575056"/>
                <a:gd name="connsiteY116" fmla="*/ 138139 h 605763"/>
                <a:gd name="connsiteX117" fmla="*/ 117006 w 575056"/>
                <a:gd name="connsiteY117" fmla="*/ 89486 h 605763"/>
                <a:gd name="connsiteX118" fmla="*/ 145430 w 575056"/>
                <a:gd name="connsiteY118" fmla="*/ 39620 h 605763"/>
                <a:gd name="connsiteX119" fmla="*/ 171703 w 575056"/>
                <a:gd name="connsiteY119" fmla="*/ 17955 h 605763"/>
                <a:gd name="connsiteX120" fmla="*/ 197321 w 575056"/>
                <a:gd name="connsiteY120" fmla="*/ 4881 h 605763"/>
                <a:gd name="connsiteX121" fmla="*/ 220509 w 575056"/>
                <a:gd name="connsiteY121" fmla="*/ 398 h 60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575056" h="605763">
                  <a:moveTo>
                    <a:pt x="453958" y="417279"/>
                  </a:moveTo>
                  <a:cubicBezTo>
                    <a:pt x="450030" y="417465"/>
                    <a:pt x="449469" y="418026"/>
                    <a:pt x="449282" y="421947"/>
                  </a:cubicBezTo>
                  <a:lnTo>
                    <a:pt x="449282" y="427176"/>
                  </a:lnTo>
                  <a:cubicBezTo>
                    <a:pt x="449282" y="432217"/>
                    <a:pt x="449189" y="432217"/>
                    <a:pt x="444325" y="433991"/>
                  </a:cubicBezTo>
                  <a:cubicBezTo>
                    <a:pt x="432355" y="438380"/>
                    <a:pt x="424966" y="446409"/>
                    <a:pt x="424218" y="459387"/>
                  </a:cubicBezTo>
                  <a:cubicBezTo>
                    <a:pt x="423470" y="470871"/>
                    <a:pt x="429455" y="478714"/>
                    <a:pt x="438995" y="484316"/>
                  </a:cubicBezTo>
                  <a:cubicBezTo>
                    <a:pt x="444793" y="487771"/>
                    <a:pt x="451340" y="489731"/>
                    <a:pt x="457419" y="492532"/>
                  </a:cubicBezTo>
                  <a:cubicBezTo>
                    <a:pt x="459757" y="493653"/>
                    <a:pt x="462188" y="494867"/>
                    <a:pt x="464152" y="496454"/>
                  </a:cubicBezTo>
                  <a:cubicBezTo>
                    <a:pt x="470044" y="501309"/>
                    <a:pt x="468922" y="509432"/>
                    <a:pt x="461908" y="512513"/>
                  </a:cubicBezTo>
                  <a:cubicBezTo>
                    <a:pt x="458073" y="514193"/>
                    <a:pt x="454145" y="514567"/>
                    <a:pt x="450030" y="514007"/>
                  </a:cubicBezTo>
                  <a:cubicBezTo>
                    <a:pt x="443858" y="513260"/>
                    <a:pt x="437685" y="511673"/>
                    <a:pt x="432074" y="508685"/>
                  </a:cubicBezTo>
                  <a:cubicBezTo>
                    <a:pt x="428707" y="506911"/>
                    <a:pt x="427772" y="507471"/>
                    <a:pt x="426650" y="511019"/>
                  </a:cubicBezTo>
                  <a:cubicBezTo>
                    <a:pt x="425621" y="514193"/>
                    <a:pt x="424779" y="517275"/>
                    <a:pt x="423844" y="520356"/>
                  </a:cubicBezTo>
                  <a:cubicBezTo>
                    <a:pt x="422628" y="524651"/>
                    <a:pt x="423096" y="525584"/>
                    <a:pt x="427117" y="527638"/>
                  </a:cubicBezTo>
                  <a:cubicBezTo>
                    <a:pt x="432261" y="530066"/>
                    <a:pt x="437685" y="531373"/>
                    <a:pt x="443297" y="532213"/>
                  </a:cubicBezTo>
                  <a:cubicBezTo>
                    <a:pt x="447692" y="532960"/>
                    <a:pt x="447973" y="533240"/>
                    <a:pt x="447973" y="537722"/>
                  </a:cubicBezTo>
                  <a:lnTo>
                    <a:pt x="447973" y="543884"/>
                  </a:lnTo>
                  <a:cubicBezTo>
                    <a:pt x="448066" y="546498"/>
                    <a:pt x="449282" y="547992"/>
                    <a:pt x="451901" y="547992"/>
                  </a:cubicBezTo>
                  <a:cubicBezTo>
                    <a:pt x="454893" y="548179"/>
                    <a:pt x="458073" y="548179"/>
                    <a:pt x="461066" y="547992"/>
                  </a:cubicBezTo>
                  <a:cubicBezTo>
                    <a:pt x="463498" y="547899"/>
                    <a:pt x="464807" y="546498"/>
                    <a:pt x="464807" y="544071"/>
                  </a:cubicBezTo>
                  <a:cubicBezTo>
                    <a:pt x="464807" y="541176"/>
                    <a:pt x="464900" y="538469"/>
                    <a:pt x="464807" y="535574"/>
                  </a:cubicBezTo>
                  <a:cubicBezTo>
                    <a:pt x="464620" y="532680"/>
                    <a:pt x="465929" y="531186"/>
                    <a:pt x="468641" y="530439"/>
                  </a:cubicBezTo>
                  <a:cubicBezTo>
                    <a:pt x="475001" y="528759"/>
                    <a:pt x="480519" y="525397"/>
                    <a:pt x="484634" y="520262"/>
                  </a:cubicBezTo>
                  <a:cubicBezTo>
                    <a:pt x="496043" y="506164"/>
                    <a:pt x="491741" y="485623"/>
                    <a:pt x="475468" y="476847"/>
                  </a:cubicBezTo>
                  <a:cubicBezTo>
                    <a:pt x="470418" y="473952"/>
                    <a:pt x="464900" y="471805"/>
                    <a:pt x="459570" y="469564"/>
                  </a:cubicBezTo>
                  <a:cubicBezTo>
                    <a:pt x="456390" y="468257"/>
                    <a:pt x="453397" y="466763"/>
                    <a:pt x="450778" y="464616"/>
                  </a:cubicBezTo>
                  <a:cubicBezTo>
                    <a:pt x="445541" y="460508"/>
                    <a:pt x="446570" y="453692"/>
                    <a:pt x="452649" y="451077"/>
                  </a:cubicBezTo>
                  <a:cubicBezTo>
                    <a:pt x="454426" y="450331"/>
                    <a:pt x="456203" y="450050"/>
                    <a:pt x="458073" y="449957"/>
                  </a:cubicBezTo>
                  <a:cubicBezTo>
                    <a:pt x="465181" y="449584"/>
                    <a:pt x="471915" y="450797"/>
                    <a:pt x="478274" y="453878"/>
                  </a:cubicBezTo>
                  <a:cubicBezTo>
                    <a:pt x="481454" y="455559"/>
                    <a:pt x="482483" y="454999"/>
                    <a:pt x="483605" y="451638"/>
                  </a:cubicBezTo>
                  <a:cubicBezTo>
                    <a:pt x="484727" y="448183"/>
                    <a:pt x="485756" y="444542"/>
                    <a:pt x="486691" y="441087"/>
                  </a:cubicBezTo>
                  <a:cubicBezTo>
                    <a:pt x="487439" y="438753"/>
                    <a:pt x="486598" y="437072"/>
                    <a:pt x="484353" y="436139"/>
                  </a:cubicBezTo>
                  <a:cubicBezTo>
                    <a:pt x="480238" y="434271"/>
                    <a:pt x="476123" y="432964"/>
                    <a:pt x="471634" y="432217"/>
                  </a:cubicBezTo>
                  <a:cubicBezTo>
                    <a:pt x="465742" y="431377"/>
                    <a:pt x="465742" y="431377"/>
                    <a:pt x="465742" y="425495"/>
                  </a:cubicBezTo>
                  <a:cubicBezTo>
                    <a:pt x="465742" y="417279"/>
                    <a:pt x="465742" y="417279"/>
                    <a:pt x="457512" y="417279"/>
                  </a:cubicBezTo>
                  <a:close/>
                  <a:moveTo>
                    <a:pt x="456624" y="359765"/>
                  </a:moveTo>
                  <a:cubicBezTo>
                    <a:pt x="460622" y="359765"/>
                    <a:pt x="464620" y="361725"/>
                    <a:pt x="467800" y="365647"/>
                  </a:cubicBezTo>
                  <a:cubicBezTo>
                    <a:pt x="473598" y="372836"/>
                    <a:pt x="479490" y="379932"/>
                    <a:pt x="485195" y="387215"/>
                  </a:cubicBezTo>
                  <a:cubicBezTo>
                    <a:pt x="486598" y="388802"/>
                    <a:pt x="487626" y="389269"/>
                    <a:pt x="489684" y="388708"/>
                  </a:cubicBezTo>
                  <a:cubicBezTo>
                    <a:pt x="498662" y="386188"/>
                    <a:pt x="507827" y="383667"/>
                    <a:pt x="516805" y="381332"/>
                  </a:cubicBezTo>
                  <a:cubicBezTo>
                    <a:pt x="526345" y="378718"/>
                    <a:pt x="534201" y="384414"/>
                    <a:pt x="534762" y="394310"/>
                  </a:cubicBezTo>
                  <a:cubicBezTo>
                    <a:pt x="535229" y="403647"/>
                    <a:pt x="535884" y="412984"/>
                    <a:pt x="536258" y="422320"/>
                  </a:cubicBezTo>
                  <a:cubicBezTo>
                    <a:pt x="536352" y="424281"/>
                    <a:pt x="537100" y="425308"/>
                    <a:pt x="538877" y="425868"/>
                  </a:cubicBezTo>
                  <a:cubicBezTo>
                    <a:pt x="547481" y="429043"/>
                    <a:pt x="555898" y="432404"/>
                    <a:pt x="564502" y="435485"/>
                  </a:cubicBezTo>
                  <a:cubicBezTo>
                    <a:pt x="574602" y="439127"/>
                    <a:pt x="577782" y="448090"/>
                    <a:pt x="571890" y="457146"/>
                  </a:cubicBezTo>
                  <a:cubicBezTo>
                    <a:pt x="566933" y="464709"/>
                    <a:pt x="562070" y="472458"/>
                    <a:pt x="556926" y="480021"/>
                  </a:cubicBezTo>
                  <a:cubicBezTo>
                    <a:pt x="555804" y="481702"/>
                    <a:pt x="555711" y="482916"/>
                    <a:pt x="556926" y="484690"/>
                  </a:cubicBezTo>
                  <a:cubicBezTo>
                    <a:pt x="562164" y="492346"/>
                    <a:pt x="567307" y="500188"/>
                    <a:pt x="572358" y="508031"/>
                  </a:cubicBezTo>
                  <a:cubicBezTo>
                    <a:pt x="577782" y="516434"/>
                    <a:pt x="574789" y="525491"/>
                    <a:pt x="565531" y="529132"/>
                  </a:cubicBezTo>
                  <a:cubicBezTo>
                    <a:pt x="556926" y="532493"/>
                    <a:pt x="548229" y="535855"/>
                    <a:pt x="539625" y="539029"/>
                  </a:cubicBezTo>
                  <a:cubicBezTo>
                    <a:pt x="537754" y="539776"/>
                    <a:pt x="536819" y="540523"/>
                    <a:pt x="536726" y="542764"/>
                  </a:cubicBezTo>
                  <a:cubicBezTo>
                    <a:pt x="536445" y="552100"/>
                    <a:pt x="535884" y="561624"/>
                    <a:pt x="535323" y="571054"/>
                  </a:cubicBezTo>
                  <a:cubicBezTo>
                    <a:pt x="534855" y="580671"/>
                    <a:pt x="526906" y="586366"/>
                    <a:pt x="517554" y="583845"/>
                  </a:cubicBezTo>
                  <a:cubicBezTo>
                    <a:pt x="508388" y="581418"/>
                    <a:pt x="499223" y="578990"/>
                    <a:pt x="490058" y="576563"/>
                  </a:cubicBezTo>
                  <a:cubicBezTo>
                    <a:pt x="488187" y="576002"/>
                    <a:pt x="487252" y="576563"/>
                    <a:pt x="486130" y="577870"/>
                  </a:cubicBezTo>
                  <a:cubicBezTo>
                    <a:pt x="480238" y="585246"/>
                    <a:pt x="474346" y="592622"/>
                    <a:pt x="468548" y="599811"/>
                  </a:cubicBezTo>
                  <a:cubicBezTo>
                    <a:pt x="462001" y="607747"/>
                    <a:pt x="452649" y="607747"/>
                    <a:pt x="446196" y="599811"/>
                  </a:cubicBezTo>
                  <a:cubicBezTo>
                    <a:pt x="440210" y="592622"/>
                    <a:pt x="434319" y="585339"/>
                    <a:pt x="428520" y="578056"/>
                  </a:cubicBezTo>
                  <a:cubicBezTo>
                    <a:pt x="427398" y="576656"/>
                    <a:pt x="426276" y="576282"/>
                    <a:pt x="424499" y="576749"/>
                  </a:cubicBezTo>
                  <a:cubicBezTo>
                    <a:pt x="415614" y="579270"/>
                    <a:pt x="406823" y="581418"/>
                    <a:pt x="398032" y="584125"/>
                  </a:cubicBezTo>
                  <a:cubicBezTo>
                    <a:pt x="387090" y="587486"/>
                    <a:pt x="378953" y="579550"/>
                    <a:pt x="379140" y="570307"/>
                  </a:cubicBezTo>
                  <a:cubicBezTo>
                    <a:pt x="379140" y="561344"/>
                    <a:pt x="378112" y="552287"/>
                    <a:pt x="377737" y="543324"/>
                  </a:cubicBezTo>
                  <a:cubicBezTo>
                    <a:pt x="377644" y="541270"/>
                    <a:pt x="376989" y="540430"/>
                    <a:pt x="375119" y="539683"/>
                  </a:cubicBezTo>
                  <a:cubicBezTo>
                    <a:pt x="366141" y="536321"/>
                    <a:pt x="357256" y="532960"/>
                    <a:pt x="348278" y="529506"/>
                  </a:cubicBezTo>
                  <a:cubicBezTo>
                    <a:pt x="339674" y="526144"/>
                    <a:pt x="336681" y="517181"/>
                    <a:pt x="341544" y="509338"/>
                  </a:cubicBezTo>
                  <a:cubicBezTo>
                    <a:pt x="346688" y="501215"/>
                    <a:pt x="351925" y="493279"/>
                    <a:pt x="357163" y="485250"/>
                  </a:cubicBezTo>
                  <a:cubicBezTo>
                    <a:pt x="358285" y="483569"/>
                    <a:pt x="358285" y="482262"/>
                    <a:pt x="357163" y="480581"/>
                  </a:cubicBezTo>
                  <a:cubicBezTo>
                    <a:pt x="351925" y="472832"/>
                    <a:pt x="346782" y="464989"/>
                    <a:pt x="341731" y="457146"/>
                  </a:cubicBezTo>
                  <a:cubicBezTo>
                    <a:pt x="336307" y="448930"/>
                    <a:pt x="339206" y="439967"/>
                    <a:pt x="348278" y="436326"/>
                  </a:cubicBezTo>
                  <a:cubicBezTo>
                    <a:pt x="357069" y="432871"/>
                    <a:pt x="365860" y="429510"/>
                    <a:pt x="374745" y="426149"/>
                  </a:cubicBezTo>
                  <a:cubicBezTo>
                    <a:pt x="376615" y="425402"/>
                    <a:pt x="377270" y="424561"/>
                    <a:pt x="377363" y="422507"/>
                  </a:cubicBezTo>
                  <a:cubicBezTo>
                    <a:pt x="377644" y="413171"/>
                    <a:pt x="378112" y="403740"/>
                    <a:pt x="378766" y="394310"/>
                  </a:cubicBezTo>
                  <a:cubicBezTo>
                    <a:pt x="379514" y="384320"/>
                    <a:pt x="386716" y="379185"/>
                    <a:pt x="399061" y="382173"/>
                  </a:cubicBezTo>
                  <a:cubicBezTo>
                    <a:pt x="405420" y="383853"/>
                    <a:pt x="414305" y="386188"/>
                    <a:pt x="423096" y="388708"/>
                  </a:cubicBezTo>
                  <a:cubicBezTo>
                    <a:pt x="425527" y="389455"/>
                    <a:pt x="426837" y="389082"/>
                    <a:pt x="428333" y="387028"/>
                  </a:cubicBezTo>
                  <a:cubicBezTo>
                    <a:pt x="433851" y="379839"/>
                    <a:pt x="439743" y="372743"/>
                    <a:pt x="445448" y="365647"/>
                  </a:cubicBezTo>
                  <a:cubicBezTo>
                    <a:pt x="448627" y="361725"/>
                    <a:pt x="452625" y="359765"/>
                    <a:pt x="456624" y="359765"/>
                  </a:cubicBezTo>
                  <a:close/>
                  <a:moveTo>
                    <a:pt x="148407" y="316806"/>
                  </a:moveTo>
                  <a:lnTo>
                    <a:pt x="191516" y="452923"/>
                  </a:lnTo>
                  <a:lnTo>
                    <a:pt x="197408" y="471315"/>
                  </a:lnTo>
                  <a:lnTo>
                    <a:pt x="216765" y="416700"/>
                  </a:lnTo>
                  <a:cubicBezTo>
                    <a:pt x="172346" y="354896"/>
                    <a:pt x="220132" y="351909"/>
                    <a:pt x="228361" y="351909"/>
                  </a:cubicBezTo>
                  <a:lnTo>
                    <a:pt x="228454" y="351909"/>
                  </a:lnTo>
                  <a:lnTo>
                    <a:pt x="228548" y="351909"/>
                  </a:lnTo>
                  <a:lnTo>
                    <a:pt x="228735" y="351909"/>
                  </a:lnTo>
                  <a:lnTo>
                    <a:pt x="228828" y="351909"/>
                  </a:lnTo>
                  <a:cubicBezTo>
                    <a:pt x="237057" y="351909"/>
                    <a:pt x="284843" y="354896"/>
                    <a:pt x="240424" y="416700"/>
                  </a:cubicBezTo>
                  <a:lnTo>
                    <a:pt x="259781" y="471315"/>
                  </a:lnTo>
                  <a:lnTo>
                    <a:pt x="265579" y="452923"/>
                  </a:lnTo>
                  <a:lnTo>
                    <a:pt x="308782" y="316806"/>
                  </a:lnTo>
                  <a:cubicBezTo>
                    <a:pt x="308782" y="316806"/>
                    <a:pt x="335434" y="334264"/>
                    <a:pt x="380975" y="353216"/>
                  </a:cubicBezTo>
                  <a:cubicBezTo>
                    <a:pt x="363394" y="357791"/>
                    <a:pt x="351051" y="372448"/>
                    <a:pt x="349648" y="392053"/>
                  </a:cubicBezTo>
                  <a:cubicBezTo>
                    <a:pt x="349367" y="395974"/>
                    <a:pt x="349180" y="400082"/>
                    <a:pt x="348900" y="404470"/>
                  </a:cubicBezTo>
                  <a:cubicBezTo>
                    <a:pt x="345066" y="405964"/>
                    <a:pt x="341325" y="407364"/>
                    <a:pt x="337678" y="408858"/>
                  </a:cubicBezTo>
                  <a:cubicBezTo>
                    <a:pt x="325054" y="413806"/>
                    <a:pt x="315609" y="423609"/>
                    <a:pt x="311868" y="435745"/>
                  </a:cubicBezTo>
                  <a:cubicBezTo>
                    <a:pt x="307847" y="447882"/>
                    <a:pt x="309905" y="461512"/>
                    <a:pt x="317199" y="472809"/>
                  </a:cubicBezTo>
                  <a:cubicBezTo>
                    <a:pt x="319350" y="476076"/>
                    <a:pt x="321500" y="479437"/>
                    <a:pt x="323745" y="482798"/>
                  </a:cubicBezTo>
                  <a:cubicBezTo>
                    <a:pt x="321313" y="486346"/>
                    <a:pt x="319069" y="489987"/>
                    <a:pt x="316825" y="493441"/>
                  </a:cubicBezTo>
                  <a:cubicBezTo>
                    <a:pt x="310279" y="503897"/>
                    <a:pt x="308408" y="516407"/>
                    <a:pt x="311494" y="527797"/>
                  </a:cubicBezTo>
                  <a:lnTo>
                    <a:pt x="228828" y="527797"/>
                  </a:lnTo>
                  <a:lnTo>
                    <a:pt x="228361" y="527797"/>
                  </a:lnTo>
                  <a:lnTo>
                    <a:pt x="0" y="527797"/>
                  </a:lnTo>
                  <a:cubicBezTo>
                    <a:pt x="1310" y="432944"/>
                    <a:pt x="-2618" y="382344"/>
                    <a:pt x="59007" y="360031"/>
                  </a:cubicBezTo>
                  <a:cubicBezTo>
                    <a:pt x="114835" y="338652"/>
                    <a:pt x="148407" y="316806"/>
                    <a:pt x="148407" y="316806"/>
                  </a:cubicBezTo>
                  <a:close/>
                  <a:moveTo>
                    <a:pt x="220509" y="398"/>
                  </a:moveTo>
                  <a:cubicBezTo>
                    <a:pt x="245753" y="-1656"/>
                    <a:pt x="265014" y="4507"/>
                    <a:pt x="278852" y="12725"/>
                  </a:cubicBezTo>
                  <a:cubicBezTo>
                    <a:pt x="299421" y="24118"/>
                    <a:pt x="307275" y="39153"/>
                    <a:pt x="307275" y="39153"/>
                  </a:cubicBezTo>
                  <a:cubicBezTo>
                    <a:pt x="307275" y="39153"/>
                    <a:pt x="354399" y="42514"/>
                    <a:pt x="338410" y="138139"/>
                  </a:cubicBezTo>
                  <a:cubicBezTo>
                    <a:pt x="337382" y="143088"/>
                    <a:pt x="336166" y="148224"/>
                    <a:pt x="334296" y="153361"/>
                  </a:cubicBezTo>
                  <a:cubicBezTo>
                    <a:pt x="343740" y="152427"/>
                    <a:pt x="354866" y="157843"/>
                    <a:pt x="344394" y="194823"/>
                  </a:cubicBezTo>
                  <a:cubicBezTo>
                    <a:pt x="336634" y="221811"/>
                    <a:pt x="329528" y="229375"/>
                    <a:pt x="324199" y="229748"/>
                  </a:cubicBezTo>
                  <a:cubicBezTo>
                    <a:pt x="319243" y="261779"/>
                    <a:pt x="293625" y="302494"/>
                    <a:pt x="253514" y="316968"/>
                  </a:cubicBezTo>
                  <a:cubicBezTo>
                    <a:pt x="236778" y="322945"/>
                    <a:pt x="218452" y="322945"/>
                    <a:pt x="201809" y="317062"/>
                  </a:cubicBezTo>
                  <a:cubicBezTo>
                    <a:pt x="160857" y="302774"/>
                    <a:pt x="136173" y="261872"/>
                    <a:pt x="131218" y="229748"/>
                  </a:cubicBezTo>
                  <a:cubicBezTo>
                    <a:pt x="125889" y="229281"/>
                    <a:pt x="118783" y="221717"/>
                    <a:pt x="111303" y="194823"/>
                  </a:cubicBezTo>
                  <a:cubicBezTo>
                    <a:pt x="100831" y="157936"/>
                    <a:pt x="111864" y="152427"/>
                    <a:pt x="121401" y="153361"/>
                  </a:cubicBezTo>
                  <a:cubicBezTo>
                    <a:pt x="119531" y="148224"/>
                    <a:pt x="118128" y="143088"/>
                    <a:pt x="117287" y="138139"/>
                  </a:cubicBezTo>
                  <a:cubicBezTo>
                    <a:pt x="113921" y="120863"/>
                    <a:pt x="112986" y="104801"/>
                    <a:pt x="117006" y="89486"/>
                  </a:cubicBezTo>
                  <a:cubicBezTo>
                    <a:pt x="121868" y="68942"/>
                    <a:pt x="132994" y="52320"/>
                    <a:pt x="145430" y="39620"/>
                  </a:cubicBezTo>
                  <a:cubicBezTo>
                    <a:pt x="153284" y="31308"/>
                    <a:pt x="162259" y="23931"/>
                    <a:pt x="171703" y="17955"/>
                  </a:cubicBezTo>
                  <a:cubicBezTo>
                    <a:pt x="179463" y="12632"/>
                    <a:pt x="187971" y="8056"/>
                    <a:pt x="197321" y="4881"/>
                  </a:cubicBezTo>
                  <a:cubicBezTo>
                    <a:pt x="204521" y="2453"/>
                    <a:pt x="212281" y="772"/>
                    <a:pt x="220509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ïš1îḑè"/>
            <p:cNvSpPr/>
            <p:nvPr/>
          </p:nvSpPr>
          <p:spPr>
            <a:xfrm>
              <a:off x="5174929" y="1352023"/>
              <a:ext cx="1702137" cy="1702138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/>
                <a:t>Text</a:t>
              </a:r>
              <a:endParaRPr sz="2000" b="1" dirty="0"/>
            </a:p>
          </p:txBody>
        </p:sp>
        <p:sp>
          <p:nvSpPr>
            <p:cNvPr id="14" name="iṣ1íďé"/>
            <p:cNvSpPr txBox="1"/>
            <p:nvPr/>
          </p:nvSpPr>
          <p:spPr bwMode="auto">
            <a:xfrm>
              <a:off x="4919639" y="4993703"/>
              <a:ext cx="235272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dirty="0"/>
                <a:t>Text here</a:t>
              </a:r>
            </a:p>
          </p:txBody>
        </p:sp>
        <p:cxnSp>
          <p:nvCxnSpPr>
            <p:cNvPr id="16" name="直接连接符 15"/>
            <p:cNvCxnSpPr>
              <a:stCxn id="28" idx="0"/>
            </p:cNvCxnSpPr>
            <p:nvPr/>
          </p:nvCxnSpPr>
          <p:spPr>
            <a:xfrm flipH="1">
              <a:off x="662427" y="2464710"/>
              <a:ext cx="4214541" cy="191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9" idx="0"/>
            </p:cNvCxnSpPr>
            <p:nvPr/>
          </p:nvCxnSpPr>
          <p:spPr>
            <a:xfrm>
              <a:off x="7194888" y="2464710"/>
              <a:ext cx="4318096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ṧ1ïḋé"/>
            <p:cNvSpPr txBox="1"/>
            <p:nvPr/>
          </p:nvSpPr>
          <p:spPr bwMode="auto">
            <a:xfrm>
              <a:off x="675712" y="2056025"/>
              <a:ext cx="29746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b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iŝlïḋè"/>
            <p:cNvSpPr/>
            <p:nvPr/>
          </p:nvSpPr>
          <p:spPr bwMode="auto">
            <a:xfrm>
              <a:off x="675712" y="2497831"/>
              <a:ext cx="2974699" cy="96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22" name="îšḻîďè"/>
            <p:cNvSpPr txBox="1"/>
            <p:nvPr/>
          </p:nvSpPr>
          <p:spPr bwMode="auto">
            <a:xfrm>
              <a:off x="675712" y="4024676"/>
              <a:ext cx="234830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b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" name="ïṩļïḍê"/>
            <p:cNvSpPr/>
            <p:nvPr/>
          </p:nvSpPr>
          <p:spPr bwMode="auto">
            <a:xfrm>
              <a:off x="675712" y="4742259"/>
              <a:ext cx="2348309" cy="96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</a:t>
              </a:r>
              <a:r>
                <a:rPr lang="zh-CN" altLang="en-US" sz="1100" dirty="0" smtClean="0"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100" dirty="0"/>
            </a:p>
          </p:txBody>
        </p:sp>
        <p:sp>
          <p:nvSpPr>
            <p:cNvPr id="24" name="íşlíḋe"/>
            <p:cNvSpPr txBox="1"/>
            <p:nvPr/>
          </p:nvSpPr>
          <p:spPr bwMode="auto">
            <a:xfrm>
              <a:off x="8541590" y="2056025"/>
              <a:ext cx="29746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b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5" name="îśḷíḓè"/>
            <p:cNvSpPr/>
            <p:nvPr/>
          </p:nvSpPr>
          <p:spPr bwMode="auto">
            <a:xfrm>
              <a:off x="8541590" y="2497831"/>
              <a:ext cx="2974699" cy="96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100" dirty="0"/>
            </a:p>
          </p:txBody>
        </p:sp>
        <p:sp>
          <p:nvSpPr>
            <p:cNvPr id="26" name="ïsļíḍê"/>
            <p:cNvSpPr txBox="1"/>
            <p:nvPr/>
          </p:nvSpPr>
          <p:spPr bwMode="auto">
            <a:xfrm>
              <a:off x="9139238" y="4024676"/>
              <a:ext cx="237705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b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í$ľïḓe"/>
            <p:cNvSpPr/>
            <p:nvPr/>
          </p:nvSpPr>
          <p:spPr bwMode="auto">
            <a:xfrm>
              <a:off x="9139238" y="4742259"/>
              <a:ext cx="2377051" cy="96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1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algn="r"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STZhongsong" charset="-122"/>
                  <a:ea typeface="STZhongsong" charset="-122"/>
                  <a:cs typeface="STZhongsong" charset="-122"/>
                </a:rPr>
                <a:t>请替换文字</a:t>
              </a:r>
              <a:r>
                <a:rPr lang="zh-CN" altLang="en-US" sz="1100" dirty="0" smtClean="0"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100" dirty="0"/>
            </a:p>
          </p:txBody>
        </p:sp>
        <p:sp>
          <p:nvSpPr>
            <p:cNvPr id="28" name="îşḷíḑê"/>
            <p:cNvSpPr/>
            <p:nvPr/>
          </p:nvSpPr>
          <p:spPr>
            <a:xfrm>
              <a:off x="4025899" y="2464710"/>
              <a:ext cx="1702137" cy="1702139"/>
            </a:xfrm>
            <a:prstGeom prst="diamond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isľiḑè"/>
            <p:cNvSpPr/>
            <p:nvPr/>
          </p:nvSpPr>
          <p:spPr>
            <a:xfrm>
              <a:off x="6343819" y="2464710"/>
              <a:ext cx="1702138" cy="1702139"/>
            </a:xfrm>
            <a:prstGeom prst="diamond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íŝľiḋê"/>
            <p:cNvSpPr/>
            <p:nvPr/>
          </p:nvSpPr>
          <p:spPr>
            <a:xfrm>
              <a:off x="2966683" y="3596519"/>
              <a:ext cx="1702137" cy="1702138"/>
            </a:xfrm>
            <a:prstGeom prst="diamond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îślîḑê"/>
            <p:cNvSpPr/>
            <p:nvPr/>
          </p:nvSpPr>
          <p:spPr>
            <a:xfrm>
              <a:off x="7437101" y="3596518"/>
              <a:ext cx="1702138" cy="1702139"/>
            </a:xfrm>
            <a:prstGeom prst="diamond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352" y="6150638"/>
            <a:ext cx="1870321" cy="5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865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65965" cy="6035829"/>
            <a:chOff x="21186" y="333587"/>
            <a:chExt cx="12188945" cy="5936250"/>
          </a:xfrm>
        </p:grpSpPr>
        <p:sp>
          <p:nvSpPr>
            <p:cNvPr id="4" name="ïSļídê">
              <a:extLst>
                <a:ext uri="{FF2B5EF4-FFF2-40B4-BE49-F238E27FC236}">
                  <a16:creationId xmlns:a16="http://schemas.microsoft.com/office/drawing/2014/main" id="{2F2AFA87-C715-4EE5-BBCB-06A1B64DAB92}"/>
                </a:ext>
              </a:extLst>
            </p:cNvPr>
            <p:cNvSpPr/>
            <p:nvPr/>
          </p:nvSpPr>
          <p:spPr>
            <a:xfrm>
              <a:off x="21186" y="333587"/>
              <a:ext cx="12188945" cy="3585767"/>
            </a:xfrm>
            <a:custGeom>
              <a:avLst/>
              <a:gdLst>
                <a:gd name="connsiteX0" fmla="*/ 0 w 12188945"/>
                <a:gd name="connsiteY0" fmla="*/ 0 h 2550771"/>
                <a:gd name="connsiteX1" fmla="*/ 12188945 w 12188945"/>
                <a:gd name="connsiteY1" fmla="*/ 0 h 2550771"/>
                <a:gd name="connsiteX2" fmla="*/ 12188945 w 12188945"/>
                <a:gd name="connsiteY2" fmla="*/ 1317140 h 2550771"/>
                <a:gd name="connsiteX3" fmla="*/ 6463532 w 12188945"/>
                <a:gd name="connsiteY3" fmla="*/ 2244361 h 2550771"/>
                <a:gd name="connsiteX4" fmla="*/ 3760419 w 12188945"/>
                <a:gd name="connsiteY4" fmla="*/ 2550771 h 2550771"/>
                <a:gd name="connsiteX5" fmla="*/ 0 w 12188945"/>
                <a:gd name="connsiteY5" fmla="*/ 2148442 h 255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8945" h="2550771">
                  <a:moveTo>
                    <a:pt x="0" y="0"/>
                  </a:moveTo>
                  <a:lnTo>
                    <a:pt x="12188945" y="0"/>
                  </a:lnTo>
                  <a:lnTo>
                    <a:pt x="12188945" y="1317140"/>
                  </a:lnTo>
                  <a:cubicBezTo>
                    <a:pt x="9854891" y="1317140"/>
                    <a:pt x="9376111" y="1482335"/>
                    <a:pt x="6463532" y="2244361"/>
                  </a:cubicBezTo>
                  <a:cubicBezTo>
                    <a:pt x="5595743" y="2470838"/>
                    <a:pt x="4653144" y="2550771"/>
                    <a:pt x="3760419" y="2550771"/>
                  </a:cubicBezTo>
                  <a:cubicBezTo>
                    <a:pt x="1750540" y="2550771"/>
                    <a:pt x="0" y="2148442"/>
                    <a:pt x="0" y="2148442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5" name="iŝľiḍê" title="MJ8JxobmQhO5YsZmEcy6DZVp0AZTfE39zvT5PAyas4bMl">
              <a:extLst>
                <a:ext uri="{FF2B5EF4-FFF2-40B4-BE49-F238E27FC236}">
                  <a16:creationId xmlns:a16="http://schemas.microsoft.com/office/drawing/2014/main" id="{7D5A4923-8AB9-4132-956E-34AB7C25FB93}"/>
                </a:ext>
              </a:extLst>
            </p:cNvPr>
            <p:cNvGrpSpPr/>
            <p:nvPr/>
          </p:nvGrpSpPr>
          <p:grpSpPr>
            <a:xfrm>
              <a:off x="1343471" y="3150555"/>
              <a:ext cx="792088" cy="792085"/>
              <a:chOff x="2406923" y="2845390"/>
              <a:chExt cx="571222" cy="571221"/>
            </a:xfrm>
          </p:grpSpPr>
          <p:sp>
            <p:nvSpPr>
              <p:cNvPr id="31" name="ïşḻîḓè">
                <a:extLst>
                  <a:ext uri="{FF2B5EF4-FFF2-40B4-BE49-F238E27FC236}">
                    <a16:creationId xmlns:a16="http://schemas.microsoft.com/office/drawing/2014/main" id="{A97E3D8D-53CE-4755-8D4C-6535F94C573A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išḷiďè" title="ry6MHxwOH8WsTKLSa514qPVJnvhhWFnRDjZGIbRZNsFBp">
                <a:extLst>
                  <a:ext uri="{FF2B5EF4-FFF2-40B4-BE49-F238E27FC236}">
                    <a16:creationId xmlns:a16="http://schemas.microsoft.com/office/drawing/2014/main" id="{35A2E576-AD7B-4B98-8988-B6C07CDDD017}"/>
                  </a:ext>
                </a:extLst>
              </p:cNvPr>
              <p:cNvSpPr/>
              <p:nvPr/>
            </p:nvSpPr>
            <p:spPr bwMode="auto">
              <a:xfrm>
                <a:off x="2540113" y="3026988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6" name="í$ḷíde">
              <a:extLst>
                <a:ext uri="{FF2B5EF4-FFF2-40B4-BE49-F238E27FC236}">
                  <a16:creationId xmlns:a16="http://schemas.microsoft.com/office/drawing/2014/main" id="{F7DE2441-CB92-4946-A515-021FA330F8A5}"/>
                </a:ext>
              </a:extLst>
            </p:cNvPr>
            <p:cNvGrpSpPr/>
            <p:nvPr/>
          </p:nvGrpSpPr>
          <p:grpSpPr>
            <a:xfrm>
              <a:off x="685484" y="4534627"/>
              <a:ext cx="2108063" cy="970279"/>
              <a:chOff x="1486986" y="1691912"/>
              <a:chExt cx="2108063" cy="970279"/>
            </a:xfrm>
          </p:grpSpPr>
          <p:sp>
            <p:nvSpPr>
              <p:cNvPr id="29" name="ï$ļîḑe">
                <a:extLst>
                  <a:ext uri="{FF2B5EF4-FFF2-40B4-BE49-F238E27FC236}">
                    <a16:creationId xmlns:a16="http://schemas.microsoft.com/office/drawing/2014/main" id="{0C40DD75-444B-4C7E-B18B-F288E4C8B833}"/>
                  </a:ext>
                </a:extLst>
              </p:cNvPr>
              <p:cNvSpPr/>
              <p:nvPr/>
            </p:nvSpPr>
            <p:spPr bwMode="auto">
              <a:xfrm>
                <a:off x="1486986" y="2104791"/>
                <a:ext cx="2108063" cy="55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 smtClean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 smtClean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 smtClean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30" name="ï$1íḋê">
                <a:extLst>
                  <a:ext uri="{FF2B5EF4-FFF2-40B4-BE49-F238E27FC236}">
                    <a16:creationId xmlns:a16="http://schemas.microsoft.com/office/drawing/2014/main" id="{62D04207-0A0A-4D1C-A4EA-4EDA77A85DBD}"/>
                  </a:ext>
                </a:extLst>
              </p:cNvPr>
              <p:cNvSpPr txBox="1"/>
              <p:nvPr/>
            </p:nvSpPr>
            <p:spPr bwMode="auto">
              <a:xfrm>
                <a:off x="1486986" y="169191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7" name="ï$ḷîḋê" title="MJ8JxobmQhO5YsZmEcy6DZVp0AZTfE39zvT5PAyas4bMl">
              <a:extLst>
                <a:ext uri="{FF2B5EF4-FFF2-40B4-BE49-F238E27FC236}">
                  <a16:creationId xmlns:a16="http://schemas.microsoft.com/office/drawing/2014/main" id="{62BC33BC-D043-4F20-9586-489EBF78D534}"/>
                </a:ext>
              </a:extLst>
            </p:cNvPr>
            <p:cNvGrpSpPr/>
            <p:nvPr/>
          </p:nvGrpSpPr>
          <p:grpSpPr>
            <a:xfrm>
              <a:off x="3935760" y="3274834"/>
              <a:ext cx="792088" cy="792085"/>
              <a:chOff x="2406923" y="2845390"/>
              <a:chExt cx="571222" cy="571221"/>
            </a:xfrm>
          </p:grpSpPr>
          <p:sp>
            <p:nvSpPr>
              <p:cNvPr id="27" name="íṩḻíḍé">
                <a:extLst>
                  <a:ext uri="{FF2B5EF4-FFF2-40B4-BE49-F238E27FC236}">
                    <a16:creationId xmlns:a16="http://schemas.microsoft.com/office/drawing/2014/main" id="{145482EB-2876-4843-8DC8-B0830AFC4BA6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îṧḻídé" title="ry6MHxwOH8WsTKLSa514qPVJnvhhWFnRDjZGIbRZNsFBp">
                <a:extLst>
                  <a:ext uri="{FF2B5EF4-FFF2-40B4-BE49-F238E27FC236}">
                    <a16:creationId xmlns:a16="http://schemas.microsoft.com/office/drawing/2014/main" id="{27EBE644-CEA4-49B0-A6A5-6A22AC67C68D}"/>
                  </a:ext>
                </a:extLst>
              </p:cNvPr>
              <p:cNvSpPr/>
              <p:nvPr/>
            </p:nvSpPr>
            <p:spPr bwMode="auto">
              <a:xfrm>
                <a:off x="2540113" y="3026988"/>
                <a:ext cx="304842" cy="208018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ŝlïḓê">
              <a:extLst>
                <a:ext uri="{FF2B5EF4-FFF2-40B4-BE49-F238E27FC236}">
                  <a16:creationId xmlns:a16="http://schemas.microsoft.com/office/drawing/2014/main" id="{BAB8E00D-14DE-48C8-A73F-97442875FA88}"/>
                </a:ext>
              </a:extLst>
            </p:cNvPr>
            <p:cNvGrpSpPr/>
            <p:nvPr/>
          </p:nvGrpSpPr>
          <p:grpSpPr>
            <a:xfrm>
              <a:off x="3277772" y="4534627"/>
              <a:ext cx="2108063" cy="970279"/>
              <a:chOff x="1486986" y="1691912"/>
              <a:chExt cx="2108063" cy="970279"/>
            </a:xfrm>
          </p:grpSpPr>
          <p:sp>
            <p:nvSpPr>
              <p:cNvPr id="25" name="ïṧḻîḍê">
                <a:extLst>
                  <a:ext uri="{FF2B5EF4-FFF2-40B4-BE49-F238E27FC236}">
                    <a16:creationId xmlns:a16="http://schemas.microsoft.com/office/drawing/2014/main" id="{8A755092-D676-4FFC-B049-066E1CF4BF0E}"/>
                  </a:ext>
                </a:extLst>
              </p:cNvPr>
              <p:cNvSpPr/>
              <p:nvPr/>
            </p:nvSpPr>
            <p:spPr bwMode="auto">
              <a:xfrm>
                <a:off x="1486986" y="21047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26" name="íṡľïḓê">
                <a:extLst>
                  <a:ext uri="{FF2B5EF4-FFF2-40B4-BE49-F238E27FC236}">
                    <a16:creationId xmlns:a16="http://schemas.microsoft.com/office/drawing/2014/main" id="{37C37DBB-861D-401E-940F-F3E7289B7F35}"/>
                  </a:ext>
                </a:extLst>
              </p:cNvPr>
              <p:cNvSpPr txBox="1"/>
              <p:nvPr/>
            </p:nvSpPr>
            <p:spPr bwMode="auto">
              <a:xfrm>
                <a:off x="1486986" y="169191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9" name="ï$ḻîḋè" title="RRWCujOtcqiJLIlMJ8JxobmQhO5YsZmEcy6DZVp0AZTfE39zvT5PAyas4bMl">
              <a:extLst>
                <a:ext uri="{FF2B5EF4-FFF2-40B4-BE49-F238E27FC236}">
                  <a16:creationId xmlns:a16="http://schemas.microsoft.com/office/drawing/2014/main" id="{5D51BC5D-CCFC-41F0-9EF8-44AF554B289E}"/>
                </a:ext>
              </a:extLst>
            </p:cNvPr>
            <p:cNvGrpSpPr/>
            <p:nvPr/>
          </p:nvGrpSpPr>
          <p:grpSpPr>
            <a:xfrm>
              <a:off x="7391935" y="2628450"/>
              <a:ext cx="792088" cy="792085"/>
              <a:chOff x="2406923" y="2845390"/>
              <a:chExt cx="571222" cy="571221"/>
            </a:xfrm>
          </p:grpSpPr>
          <p:sp>
            <p:nvSpPr>
              <p:cNvPr id="23" name="í$ļíḍê">
                <a:extLst>
                  <a:ext uri="{FF2B5EF4-FFF2-40B4-BE49-F238E27FC236}">
                    <a16:creationId xmlns:a16="http://schemas.microsoft.com/office/drawing/2014/main" id="{E82D64B7-D3E1-4DE3-8DFB-D3D356A1A28B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ïṥḷïḍe" title="tENvehlOdiZm1Hmry6MHxwOH8WsTKLSa514qPVJnvhhWFnRDjZGIbRZNsFBp">
                <a:extLst>
                  <a:ext uri="{FF2B5EF4-FFF2-40B4-BE49-F238E27FC236}">
                    <a16:creationId xmlns:a16="http://schemas.microsoft.com/office/drawing/2014/main" id="{B95386FA-42F4-47B9-A83A-3BFFC53338A7}"/>
                  </a:ext>
                </a:extLst>
              </p:cNvPr>
              <p:cNvSpPr/>
              <p:nvPr/>
            </p:nvSpPr>
            <p:spPr bwMode="auto">
              <a:xfrm>
                <a:off x="2540113" y="2978777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îṩlídê">
              <a:extLst>
                <a:ext uri="{FF2B5EF4-FFF2-40B4-BE49-F238E27FC236}">
                  <a16:creationId xmlns:a16="http://schemas.microsoft.com/office/drawing/2014/main" id="{CB273A01-08D4-4948-B34D-5AD4D3EF7089}"/>
                </a:ext>
              </a:extLst>
            </p:cNvPr>
            <p:cNvGrpSpPr/>
            <p:nvPr/>
          </p:nvGrpSpPr>
          <p:grpSpPr>
            <a:xfrm>
              <a:off x="6733947" y="3869704"/>
              <a:ext cx="2108063" cy="970279"/>
              <a:chOff x="1486986" y="1691912"/>
              <a:chExt cx="2108063" cy="970279"/>
            </a:xfrm>
          </p:grpSpPr>
          <p:sp>
            <p:nvSpPr>
              <p:cNvPr id="21" name="íṣľiḑe">
                <a:extLst>
                  <a:ext uri="{FF2B5EF4-FFF2-40B4-BE49-F238E27FC236}">
                    <a16:creationId xmlns:a16="http://schemas.microsoft.com/office/drawing/2014/main" id="{ED629742-9F97-479D-995D-6A3C7B268A37}"/>
                  </a:ext>
                </a:extLst>
              </p:cNvPr>
              <p:cNvSpPr/>
              <p:nvPr/>
            </p:nvSpPr>
            <p:spPr bwMode="auto">
              <a:xfrm>
                <a:off x="1486986" y="2104791"/>
                <a:ext cx="2108063" cy="55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22" name="íṩ1iḓê">
                <a:extLst>
                  <a:ext uri="{FF2B5EF4-FFF2-40B4-BE49-F238E27FC236}">
                    <a16:creationId xmlns:a16="http://schemas.microsoft.com/office/drawing/2014/main" id="{367F3284-963C-4192-B809-1A5949C7D4A9}"/>
                  </a:ext>
                </a:extLst>
              </p:cNvPr>
              <p:cNvSpPr txBox="1"/>
              <p:nvPr/>
            </p:nvSpPr>
            <p:spPr bwMode="auto">
              <a:xfrm>
                <a:off x="1486986" y="169191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iṧľîḋê" title="MJ8JxobmQhO5YsZmEcy6DZVp0AZTfE39zvT5PAyas4bMl">
              <a:extLst>
                <a:ext uri="{FF2B5EF4-FFF2-40B4-BE49-F238E27FC236}">
                  <a16:creationId xmlns:a16="http://schemas.microsoft.com/office/drawing/2014/main" id="{2F52244C-53B6-4B9A-9C7A-E19CF7494937}"/>
                </a:ext>
              </a:extLst>
            </p:cNvPr>
            <p:cNvGrpSpPr/>
            <p:nvPr/>
          </p:nvGrpSpPr>
          <p:grpSpPr>
            <a:xfrm>
              <a:off x="9777181" y="2143311"/>
              <a:ext cx="792088" cy="792085"/>
              <a:chOff x="2406923" y="2845390"/>
              <a:chExt cx="571222" cy="571221"/>
            </a:xfrm>
          </p:grpSpPr>
          <p:sp>
            <p:nvSpPr>
              <p:cNvPr id="19" name="íṡḷidê">
                <a:extLst>
                  <a:ext uri="{FF2B5EF4-FFF2-40B4-BE49-F238E27FC236}">
                    <a16:creationId xmlns:a16="http://schemas.microsoft.com/office/drawing/2014/main" id="{45C0A522-AAAB-48A5-BCD6-381CF68FBA85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íṥḷiďe" title="ry6MHxwOH8WsTKLSa514qPVJnvhhWFnRDjZGIbRZNsFBp">
                <a:extLst>
                  <a:ext uri="{FF2B5EF4-FFF2-40B4-BE49-F238E27FC236}">
                    <a16:creationId xmlns:a16="http://schemas.microsoft.com/office/drawing/2014/main" id="{FA9657E5-57CD-40A2-BAED-514229D56B4D}"/>
                  </a:ext>
                </a:extLst>
              </p:cNvPr>
              <p:cNvSpPr/>
              <p:nvPr/>
            </p:nvSpPr>
            <p:spPr bwMode="auto">
              <a:xfrm>
                <a:off x="2540113" y="2998523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2" name="islîḍè">
              <a:extLst>
                <a:ext uri="{FF2B5EF4-FFF2-40B4-BE49-F238E27FC236}">
                  <a16:creationId xmlns:a16="http://schemas.microsoft.com/office/drawing/2014/main" id="{969F82C7-ED04-489F-A63A-5DC9ECA0FDFA}"/>
                </a:ext>
              </a:extLst>
            </p:cNvPr>
            <p:cNvGrpSpPr/>
            <p:nvPr/>
          </p:nvGrpSpPr>
          <p:grpSpPr>
            <a:xfrm>
              <a:off x="9119193" y="3384565"/>
              <a:ext cx="2108063" cy="970279"/>
              <a:chOff x="1486986" y="1691912"/>
              <a:chExt cx="2108063" cy="970279"/>
            </a:xfrm>
          </p:grpSpPr>
          <p:sp>
            <p:nvSpPr>
              <p:cNvPr id="17" name="iśliḑé">
                <a:extLst>
                  <a:ext uri="{FF2B5EF4-FFF2-40B4-BE49-F238E27FC236}">
                    <a16:creationId xmlns:a16="http://schemas.microsoft.com/office/drawing/2014/main" id="{7A8DAC34-3B14-4EF9-953D-998845ED9731}"/>
                  </a:ext>
                </a:extLst>
              </p:cNvPr>
              <p:cNvSpPr/>
              <p:nvPr/>
            </p:nvSpPr>
            <p:spPr bwMode="auto">
              <a:xfrm>
                <a:off x="1486986" y="210479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1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1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100" dirty="0"/>
              </a:p>
            </p:txBody>
          </p:sp>
          <p:sp>
            <p:nvSpPr>
              <p:cNvPr id="18" name="ïşľîḋê">
                <a:extLst>
                  <a:ext uri="{FF2B5EF4-FFF2-40B4-BE49-F238E27FC236}">
                    <a16:creationId xmlns:a16="http://schemas.microsoft.com/office/drawing/2014/main" id="{0FB3A989-A14C-4705-9D1F-2213D47833A0}"/>
                  </a:ext>
                </a:extLst>
              </p:cNvPr>
              <p:cNvSpPr txBox="1"/>
              <p:nvPr/>
            </p:nvSpPr>
            <p:spPr bwMode="auto">
              <a:xfrm>
                <a:off x="1486986" y="1691912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C0819C2-B681-4B39-A809-21D856556592}"/>
                </a:ext>
              </a:extLst>
            </p:cNvPr>
            <p:cNvCxnSpPr/>
            <p:nvPr/>
          </p:nvCxnSpPr>
          <p:spPr>
            <a:xfrm>
              <a:off x="2999656" y="4534628"/>
              <a:ext cx="0" cy="97028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8C97B39-3989-4577-A7C3-9BC821A8AA8E}"/>
                </a:ext>
              </a:extLst>
            </p:cNvPr>
            <p:cNvCxnSpPr/>
            <p:nvPr/>
          </p:nvCxnSpPr>
          <p:spPr>
            <a:xfrm>
              <a:off x="8946066" y="3402368"/>
              <a:ext cx="0" cy="1505639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śḻíḑè">
              <a:extLst>
                <a:ext uri="{FF2B5EF4-FFF2-40B4-BE49-F238E27FC236}">
                  <a16:creationId xmlns:a16="http://schemas.microsoft.com/office/drawing/2014/main" id="{1AA0EF15-934D-4992-878A-F386429B5F81}"/>
                </a:ext>
              </a:extLst>
            </p:cNvPr>
            <p:cNvSpPr/>
            <p:nvPr/>
          </p:nvSpPr>
          <p:spPr>
            <a:xfrm>
              <a:off x="2405593" y="5758761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2000" b="1" dirty="0"/>
                <a:t>Text</a:t>
              </a:r>
              <a:endParaRPr lang="zh-CN" altLang="en-US" sz="2000" b="1" dirty="0"/>
            </a:p>
          </p:txBody>
        </p:sp>
        <p:sp>
          <p:nvSpPr>
            <p:cNvPr id="16" name="ïṩľîde">
              <a:extLst>
                <a:ext uri="{FF2B5EF4-FFF2-40B4-BE49-F238E27FC236}">
                  <a16:creationId xmlns:a16="http://schemas.microsoft.com/office/drawing/2014/main" id="{3A978291-C145-4B31-8BA2-0BB207AB9100}"/>
                </a:ext>
              </a:extLst>
            </p:cNvPr>
            <p:cNvSpPr/>
            <p:nvPr/>
          </p:nvSpPr>
          <p:spPr>
            <a:xfrm>
              <a:off x="8352003" y="5019766"/>
              <a:ext cx="1188126" cy="5110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2000" b="1" dirty="0"/>
                <a:t>Text</a:t>
              </a:r>
              <a:endParaRPr lang="zh-CN" altLang="en-US" sz="2000" b="1" dirty="0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5539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64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9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4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08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5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3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98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5945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69284"/>
      </a:accent1>
      <a:accent2>
        <a:srgbClr val="25B0A8"/>
      </a:accent2>
      <a:accent3>
        <a:srgbClr val="4E80BD"/>
      </a:accent3>
      <a:accent4>
        <a:srgbClr val="4BBED4"/>
      </a:accent4>
      <a:accent5>
        <a:srgbClr val="008175"/>
      </a:accent5>
      <a:accent6>
        <a:srgbClr val="046057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69284"/>
    </a:accent1>
    <a:accent2>
      <a:srgbClr val="25B0A8"/>
    </a:accent2>
    <a:accent3>
      <a:srgbClr val="4E80BD"/>
    </a:accent3>
    <a:accent4>
      <a:srgbClr val="4BBED4"/>
    </a:accent4>
    <a:accent5>
      <a:srgbClr val="008175"/>
    </a:accent5>
    <a:accent6>
      <a:srgbClr val="046057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516</Words>
  <Application>Microsoft Office PowerPoint</Application>
  <PresentationFormat>宽屏</PresentationFormat>
  <Paragraphs>122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Ebrima</vt:lpstr>
      <vt:lpstr>Microsoft YaHei</vt:lpstr>
      <vt:lpstr>Calibri</vt:lpstr>
      <vt:lpstr>Microsoft YaHei</vt:lpstr>
      <vt:lpstr>Arial</vt:lpstr>
      <vt:lpstr>Microsoft JhengHei Light</vt:lpstr>
      <vt:lpstr>Bookman Old Style</vt:lpstr>
      <vt:lpstr>Nexa Light</vt:lpstr>
      <vt:lpstr>PMingLiU-ExtB</vt:lpstr>
      <vt:lpstr>宋体</vt:lpstr>
      <vt:lpstr>方正姚体</vt:lpstr>
      <vt:lpstr>STZhongsong</vt:lpstr>
      <vt:lpstr>Office 主题​​</vt:lpstr>
      <vt:lpstr>PowerPoint 演示文稿</vt:lpstr>
      <vt:lpstr>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Lixy</dc:creator>
  <cp:lastModifiedBy>Hu Peppay</cp:lastModifiedBy>
  <cp:revision>46</cp:revision>
  <dcterms:created xsi:type="dcterms:W3CDTF">2019-03-07T08:34:40Z</dcterms:created>
  <dcterms:modified xsi:type="dcterms:W3CDTF">2019-03-12T14:55:25Z</dcterms:modified>
</cp:coreProperties>
</file>